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Raleway"/>
      <p:regular r:id="rId26"/>
      <p:bold r:id="rId27"/>
      <p:italic r:id="rId28"/>
      <p:boldItalic r:id="rId29"/>
    </p:embeddedFont>
    <p:embeddedFont>
      <p:font typeface="Raleway Thin"/>
      <p:regular r:id="rId30"/>
      <p:bold r:id="rId31"/>
      <p:italic r:id="rId32"/>
      <p:boldItalic r:id="rId33"/>
    </p:embeddedFont>
    <p:embeddedFont>
      <p:font typeface="Barlow Light"/>
      <p:regular r:id="rId34"/>
      <p:bold r:id="rId35"/>
      <p:italic r:id="rId36"/>
      <p:boldItalic r:id="rId37"/>
    </p:embeddedFont>
    <p:embeddedFont>
      <p:font typeface="Barlow"/>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2" roundtripDataSignature="AMtx7mjLPovBpYXqXv0lyCs3aouQ2Nqn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19E79A-D1DF-4579-ADFE-E5089E651431}">
  <a:tblStyle styleId="{5C19E79A-D1DF-4579-ADFE-E5089E651431}"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Barlow-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Thin-bold.fntdata"/><Relationship Id="rId30" Type="http://schemas.openxmlformats.org/officeDocument/2006/relationships/font" Target="fonts/RalewayThin-regular.fntdata"/><Relationship Id="rId11" Type="http://schemas.openxmlformats.org/officeDocument/2006/relationships/slide" Target="slides/slide6.xml"/><Relationship Id="rId33" Type="http://schemas.openxmlformats.org/officeDocument/2006/relationships/font" Target="fonts/RalewayThin-boldItalic.fntdata"/><Relationship Id="rId10" Type="http://schemas.openxmlformats.org/officeDocument/2006/relationships/slide" Target="slides/slide5.xml"/><Relationship Id="rId32" Type="http://schemas.openxmlformats.org/officeDocument/2006/relationships/font" Target="fonts/RalewayThin-italic.fntdata"/><Relationship Id="rId13" Type="http://schemas.openxmlformats.org/officeDocument/2006/relationships/slide" Target="slides/slide8.xml"/><Relationship Id="rId35" Type="http://schemas.openxmlformats.org/officeDocument/2006/relationships/font" Target="fonts/BarlowLight-bold.fntdata"/><Relationship Id="rId12" Type="http://schemas.openxmlformats.org/officeDocument/2006/relationships/slide" Target="slides/slide7.xml"/><Relationship Id="rId34" Type="http://schemas.openxmlformats.org/officeDocument/2006/relationships/font" Target="fonts/BarlowLight-regular.fntdata"/><Relationship Id="rId15" Type="http://schemas.openxmlformats.org/officeDocument/2006/relationships/slide" Target="slides/slide10.xml"/><Relationship Id="rId37" Type="http://schemas.openxmlformats.org/officeDocument/2006/relationships/font" Target="fonts/BarlowLight-boldItalic.fntdata"/><Relationship Id="rId14" Type="http://schemas.openxmlformats.org/officeDocument/2006/relationships/slide" Target="slides/slide9.xml"/><Relationship Id="rId36" Type="http://schemas.openxmlformats.org/officeDocument/2006/relationships/font" Target="fonts/BarlowLight-italic.fntdata"/><Relationship Id="rId17" Type="http://schemas.openxmlformats.org/officeDocument/2006/relationships/slide" Target="slides/slide12.xml"/><Relationship Id="rId39" Type="http://schemas.openxmlformats.org/officeDocument/2006/relationships/font" Target="fonts/Barlow-bold.fntdata"/><Relationship Id="rId16" Type="http://schemas.openxmlformats.org/officeDocument/2006/relationships/slide" Target="slides/slide11.xml"/><Relationship Id="rId38" Type="http://schemas.openxmlformats.org/officeDocument/2006/relationships/font" Target="fonts/Barlow-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e0f01c9d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e0f01c9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e0f01c9d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e0f01c9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e0f01c9df_4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e0f01c9df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df229fd6f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df229fd6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df229fd6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df229fd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e0f01c9d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e0f01c9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e0f01c6d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e0f01c6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e0f01c9df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e0f01c9d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15"/>
          <p:cNvSpPr txBox="1"/>
          <p:nvPr>
            <p:ph type="ctrTitle"/>
          </p:nvPr>
        </p:nvSpPr>
        <p:spPr>
          <a:xfrm>
            <a:off x="1435100" y="2484800"/>
            <a:ext cx="6616800" cy="18884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1" name="Google Shape;11;p15"/>
          <p:cNvSpPr/>
          <p:nvPr/>
        </p:nvSpPr>
        <p:spPr>
          <a:xfrm rot="5400000">
            <a:off x="-404500" y="2889207"/>
            <a:ext cx="1888400" cy="10796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 name="Shape 12"/>
        <p:cNvGrpSpPr/>
        <p:nvPr/>
      </p:nvGrpSpPr>
      <p:grpSpPr>
        <a:xfrm>
          <a:off x="0" y="0"/>
          <a:ext cx="0" cy="0"/>
          <a:chOff x="0" y="0"/>
          <a:chExt cx="0" cy="0"/>
        </a:xfrm>
      </p:grpSpPr>
      <p:sp>
        <p:nvSpPr>
          <p:cNvPr id="13" name="Google Shape;13;p16"/>
          <p:cNvSpPr/>
          <p:nvPr/>
        </p:nvSpPr>
        <p:spPr>
          <a:xfrm flipH="1">
            <a:off x="11582400" y="6233133"/>
            <a:ext cx="624800" cy="6248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4" name="Google Shape;14;p16"/>
          <p:cNvSpPr/>
          <p:nvPr/>
        </p:nvSpPr>
        <p:spPr>
          <a:xfrm rot="5400000">
            <a:off x="-133800" y="363115"/>
            <a:ext cx="624800" cy="3572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5" name="Google Shape;15;p16"/>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sz="5333">
                <a:latin typeface="Calibri"/>
                <a:ea typeface="Calibri"/>
                <a:cs typeface="Calibri"/>
                <a:sym typeface="Calibri"/>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16" name="Google Shape;16;p16"/>
          <p:cNvSpPr txBox="1"/>
          <p:nvPr>
            <p:ph idx="1" type="body"/>
          </p:nvPr>
        </p:nvSpPr>
        <p:spPr>
          <a:xfrm>
            <a:off x="483810" y="957942"/>
            <a:ext cx="11446933" cy="5583163"/>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800"/>
              </a:spcBef>
              <a:spcAft>
                <a:spcPts val="0"/>
              </a:spcAft>
              <a:buSzPts val="1800"/>
              <a:buChar char="▸"/>
              <a:defRPr sz="2667">
                <a:latin typeface="Calibri"/>
                <a:ea typeface="Calibri"/>
                <a:cs typeface="Calibri"/>
                <a:sym typeface="Calibri"/>
              </a:defRPr>
            </a:lvl1pPr>
            <a:lvl2pPr indent="-342900" lvl="1" marL="914400" algn="l">
              <a:lnSpc>
                <a:spcPct val="110000"/>
              </a:lnSpc>
              <a:spcBef>
                <a:spcPts val="800"/>
              </a:spcBef>
              <a:spcAft>
                <a:spcPts val="0"/>
              </a:spcAft>
              <a:buSzPts val="1800"/>
              <a:buChar char="▹"/>
              <a:defRPr/>
            </a:lvl2pPr>
            <a:lvl3pPr indent="-342900" lvl="2" marL="1371600" algn="l">
              <a:lnSpc>
                <a:spcPct val="110000"/>
              </a:lnSpc>
              <a:spcBef>
                <a:spcPts val="800"/>
              </a:spcBef>
              <a:spcAft>
                <a:spcPts val="0"/>
              </a:spcAft>
              <a:buSzPts val="1800"/>
              <a:buChar char="▹"/>
              <a:defRPr/>
            </a:lvl3pPr>
            <a:lvl4pPr indent="-355600" lvl="3" marL="1828800" algn="l">
              <a:lnSpc>
                <a:spcPct val="110000"/>
              </a:lnSpc>
              <a:spcBef>
                <a:spcPts val="800"/>
              </a:spcBef>
              <a:spcAft>
                <a:spcPts val="0"/>
              </a:spcAft>
              <a:buSzPts val="2000"/>
              <a:buChar char="▹"/>
              <a:defRPr/>
            </a:lvl4pPr>
            <a:lvl5pPr indent="-355600" lvl="4" marL="2286000" algn="l">
              <a:lnSpc>
                <a:spcPct val="110000"/>
              </a:lnSpc>
              <a:spcBef>
                <a:spcPts val="800"/>
              </a:spcBef>
              <a:spcAft>
                <a:spcPts val="0"/>
              </a:spcAft>
              <a:buSzPts val="2000"/>
              <a:buChar char="▹"/>
              <a:defRPr/>
            </a:lvl5pPr>
            <a:lvl6pPr indent="-355600" lvl="5" marL="2743200" algn="l">
              <a:lnSpc>
                <a:spcPct val="110000"/>
              </a:lnSpc>
              <a:spcBef>
                <a:spcPts val="800"/>
              </a:spcBef>
              <a:spcAft>
                <a:spcPts val="0"/>
              </a:spcAft>
              <a:buSzPts val="2000"/>
              <a:buChar char="▹"/>
              <a:defRPr/>
            </a:lvl6pPr>
            <a:lvl7pPr indent="-355600" lvl="6" marL="3200400" algn="l">
              <a:lnSpc>
                <a:spcPct val="110000"/>
              </a:lnSpc>
              <a:spcBef>
                <a:spcPts val="800"/>
              </a:spcBef>
              <a:spcAft>
                <a:spcPts val="0"/>
              </a:spcAft>
              <a:buSzPts val="2000"/>
              <a:buChar char="▹"/>
              <a:defRPr/>
            </a:lvl7pPr>
            <a:lvl8pPr indent="-355600" lvl="7" marL="3657600" algn="l">
              <a:lnSpc>
                <a:spcPct val="110000"/>
              </a:lnSpc>
              <a:spcBef>
                <a:spcPts val="800"/>
              </a:spcBef>
              <a:spcAft>
                <a:spcPts val="0"/>
              </a:spcAft>
              <a:buSzPts val="2000"/>
              <a:buChar char="▹"/>
              <a:defRPr/>
            </a:lvl8pPr>
            <a:lvl9pPr indent="-355600" lvl="8" marL="4114800" algn="l">
              <a:lnSpc>
                <a:spcPct val="110000"/>
              </a:lnSpc>
              <a:spcBef>
                <a:spcPts val="800"/>
              </a:spcBef>
              <a:spcAft>
                <a:spcPts val="0"/>
              </a:spcAft>
              <a:buSzPts val="2000"/>
              <a:buChar char="▹"/>
              <a:defRPr/>
            </a:lvl9pPr>
          </a:lstStyle>
          <a:p/>
        </p:txBody>
      </p:sp>
      <p:sp>
        <p:nvSpPr>
          <p:cNvPr id="17" name="Google Shape;17;p16"/>
          <p:cNvSpPr txBox="1"/>
          <p:nvPr>
            <p:ph idx="12" type="sldNum"/>
          </p:nvPr>
        </p:nvSpPr>
        <p:spPr>
          <a:xfrm>
            <a:off x="11532033" y="6182333"/>
            <a:ext cx="609200" cy="6248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1pPr>
            <a:lvl2pPr indent="0" lvl="1"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2pPr>
            <a:lvl3pPr indent="0" lvl="2"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3pPr>
            <a:lvl4pPr indent="0" lvl="3"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4pPr>
            <a:lvl5pPr indent="0" lvl="4"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5pPr>
            <a:lvl6pPr indent="0" lvl="5"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6pPr>
            <a:lvl7pPr indent="0" lvl="6"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7pPr>
            <a:lvl8pPr indent="0" lvl="7"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8pPr>
            <a:lvl9pPr indent="0" lvl="8"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cxnSp>
        <p:nvCxnSpPr>
          <p:cNvPr id="18" name="Google Shape;18;p16"/>
          <p:cNvCxnSpPr/>
          <p:nvPr/>
        </p:nvCxnSpPr>
        <p:spPr>
          <a:xfrm flipH="1" rot="10800000">
            <a:off x="447867" y="860751"/>
            <a:ext cx="11446933" cy="12716"/>
          </a:xfrm>
          <a:prstGeom prst="straightConnector1">
            <a:avLst/>
          </a:prstGeom>
          <a:noFill/>
          <a:ln cap="flat" cmpd="sng" w="12700">
            <a:solidFill>
              <a:srgbClr val="0079B8"/>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19" name="Shape 19"/>
        <p:cNvGrpSpPr/>
        <p:nvPr/>
      </p:nvGrpSpPr>
      <p:grpSpPr>
        <a:xfrm>
          <a:off x="0" y="0"/>
          <a:ext cx="0" cy="0"/>
          <a:chOff x="0" y="0"/>
          <a:chExt cx="0" cy="0"/>
        </a:xfrm>
      </p:grpSpPr>
      <p:sp>
        <p:nvSpPr>
          <p:cNvPr id="20" name="Google Shape;20;p17"/>
          <p:cNvSpPr txBox="1"/>
          <p:nvPr>
            <p:ph type="ctrTitle"/>
          </p:nvPr>
        </p:nvSpPr>
        <p:spPr>
          <a:xfrm>
            <a:off x="1447800" y="2708033"/>
            <a:ext cx="6235600" cy="15464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6400"/>
            </a:lvl1pPr>
            <a:lvl2pPr lvl="1" algn="l">
              <a:lnSpc>
                <a:spcPct val="80000"/>
              </a:lnSpc>
              <a:spcBef>
                <a:spcPts val="0"/>
              </a:spcBef>
              <a:spcAft>
                <a:spcPts val="0"/>
              </a:spcAft>
              <a:buSzPts val="4800"/>
              <a:buNone/>
              <a:defRPr sz="6400"/>
            </a:lvl2pPr>
            <a:lvl3pPr lvl="2" algn="l">
              <a:lnSpc>
                <a:spcPct val="80000"/>
              </a:lnSpc>
              <a:spcBef>
                <a:spcPts val="0"/>
              </a:spcBef>
              <a:spcAft>
                <a:spcPts val="0"/>
              </a:spcAft>
              <a:buSzPts val="4800"/>
              <a:buNone/>
              <a:defRPr sz="6400"/>
            </a:lvl3pPr>
            <a:lvl4pPr lvl="3" algn="l">
              <a:lnSpc>
                <a:spcPct val="80000"/>
              </a:lnSpc>
              <a:spcBef>
                <a:spcPts val="0"/>
              </a:spcBef>
              <a:spcAft>
                <a:spcPts val="0"/>
              </a:spcAft>
              <a:buSzPts val="4800"/>
              <a:buNone/>
              <a:defRPr sz="6400"/>
            </a:lvl4pPr>
            <a:lvl5pPr lvl="4" algn="l">
              <a:lnSpc>
                <a:spcPct val="80000"/>
              </a:lnSpc>
              <a:spcBef>
                <a:spcPts val="0"/>
              </a:spcBef>
              <a:spcAft>
                <a:spcPts val="0"/>
              </a:spcAft>
              <a:buSzPts val="4800"/>
              <a:buNone/>
              <a:defRPr sz="6400"/>
            </a:lvl5pPr>
            <a:lvl6pPr lvl="5" algn="l">
              <a:lnSpc>
                <a:spcPct val="80000"/>
              </a:lnSpc>
              <a:spcBef>
                <a:spcPts val="0"/>
              </a:spcBef>
              <a:spcAft>
                <a:spcPts val="0"/>
              </a:spcAft>
              <a:buSzPts val="4800"/>
              <a:buNone/>
              <a:defRPr sz="6400"/>
            </a:lvl6pPr>
            <a:lvl7pPr lvl="6" algn="l">
              <a:lnSpc>
                <a:spcPct val="80000"/>
              </a:lnSpc>
              <a:spcBef>
                <a:spcPts val="0"/>
              </a:spcBef>
              <a:spcAft>
                <a:spcPts val="0"/>
              </a:spcAft>
              <a:buSzPts val="4800"/>
              <a:buNone/>
              <a:defRPr sz="6400"/>
            </a:lvl7pPr>
            <a:lvl8pPr lvl="7" algn="l">
              <a:lnSpc>
                <a:spcPct val="80000"/>
              </a:lnSpc>
              <a:spcBef>
                <a:spcPts val="0"/>
              </a:spcBef>
              <a:spcAft>
                <a:spcPts val="0"/>
              </a:spcAft>
              <a:buSzPts val="4800"/>
              <a:buNone/>
              <a:defRPr sz="6400"/>
            </a:lvl8pPr>
            <a:lvl9pPr lvl="8" algn="l">
              <a:lnSpc>
                <a:spcPct val="80000"/>
              </a:lnSpc>
              <a:spcBef>
                <a:spcPts val="0"/>
              </a:spcBef>
              <a:spcAft>
                <a:spcPts val="0"/>
              </a:spcAft>
              <a:buSzPts val="4800"/>
              <a:buNone/>
              <a:defRPr sz="6400"/>
            </a:lvl9pPr>
          </a:lstStyle>
          <a:p/>
        </p:txBody>
      </p:sp>
      <p:sp>
        <p:nvSpPr>
          <p:cNvPr id="21" name="Google Shape;21;p17"/>
          <p:cNvSpPr txBox="1"/>
          <p:nvPr>
            <p:ph idx="1" type="subTitle"/>
          </p:nvPr>
        </p:nvSpPr>
        <p:spPr>
          <a:xfrm>
            <a:off x="1447800" y="4383635"/>
            <a:ext cx="6235600" cy="5116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4000">
                <a:solidFill>
                  <a:schemeClr val="dk2"/>
                </a:solidFill>
              </a:defRPr>
            </a:lvl2pPr>
            <a:lvl3pPr lvl="2" algn="l">
              <a:lnSpc>
                <a:spcPct val="110000"/>
              </a:lnSpc>
              <a:spcBef>
                <a:spcPts val="0"/>
              </a:spcBef>
              <a:spcAft>
                <a:spcPts val="0"/>
              </a:spcAft>
              <a:buClr>
                <a:schemeClr val="dk2"/>
              </a:buClr>
              <a:buSzPts val="3000"/>
              <a:buNone/>
              <a:defRPr sz="4000">
                <a:solidFill>
                  <a:schemeClr val="dk2"/>
                </a:solidFill>
              </a:defRPr>
            </a:lvl3pPr>
            <a:lvl4pPr lvl="3" algn="l">
              <a:lnSpc>
                <a:spcPct val="110000"/>
              </a:lnSpc>
              <a:spcBef>
                <a:spcPts val="0"/>
              </a:spcBef>
              <a:spcAft>
                <a:spcPts val="0"/>
              </a:spcAft>
              <a:buClr>
                <a:schemeClr val="dk2"/>
              </a:buClr>
              <a:buSzPts val="3000"/>
              <a:buNone/>
              <a:defRPr sz="4000">
                <a:solidFill>
                  <a:schemeClr val="dk2"/>
                </a:solidFill>
              </a:defRPr>
            </a:lvl4pPr>
            <a:lvl5pPr lvl="4" algn="l">
              <a:lnSpc>
                <a:spcPct val="110000"/>
              </a:lnSpc>
              <a:spcBef>
                <a:spcPts val="0"/>
              </a:spcBef>
              <a:spcAft>
                <a:spcPts val="0"/>
              </a:spcAft>
              <a:buClr>
                <a:schemeClr val="dk2"/>
              </a:buClr>
              <a:buSzPts val="3000"/>
              <a:buNone/>
              <a:defRPr sz="4000">
                <a:solidFill>
                  <a:schemeClr val="dk2"/>
                </a:solidFill>
              </a:defRPr>
            </a:lvl5pPr>
            <a:lvl6pPr lvl="5" algn="l">
              <a:lnSpc>
                <a:spcPct val="110000"/>
              </a:lnSpc>
              <a:spcBef>
                <a:spcPts val="0"/>
              </a:spcBef>
              <a:spcAft>
                <a:spcPts val="0"/>
              </a:spcAft>
              <a:buClr>
                <a:schemeClr val="dk2"/>
              </a:buClr>
              <a:buSzPts val="3000"/>
              <a:buNone/>
              <a:defRPr sz="4000">
                <a:solidFill>
                  <a:schemeClr val="dk2"/>
                </a:solidFill>
              </a:defRPr>
            </a:lvl6pPr>
            <a:lvl7pPr lvl="6" algn="l">
              <a:lnSpc>
                <a:spcPct val="110000"/>
              </a:lnSpc>
              <a:spcBef>
                <a:spcPts val="0"/>
              </a:spcBef>
              <a:spcAft>
                <a:spcPts val="0"/>
              </a:spcAft>
              <a:buClr>
                <a:schemeClr val="dk2"/>
              </a:buClr>
              <a:buSzPts val="3000"/>
              <a:buNone/>
              <a:defRPr sz="4000">
                <a:solidFill>
                  <a:schemeClr val="dk2"/>
                </a:solidFill>
              </a:defRPr>
            </a:lvl7pPr>
            <a:lvl8pPr lvl="7" algn="l">
              <a:lnSpc>
                <a:spcPct val="110000"/>
              </a:lnSpc>
              <a:spcBef>
                <a:spcPts val="0"/>
              </a:spcBef>
              <a:spcAft>
                <a:spcPts val="0"/>
              </a:spcAft>
              <a:buClr>
                <a:schemeClr val="dk2"/>
              </a:buClr>
              <a:buSzPts val="3000"/>
              <a:buNone/>
              <a:defRPr sz="4000">
                <a:solidFill>
                  <a:schemeClr val="dk2"/>
                </a:solidFill>
              </a:defRPr>
            </a:lvl8pPr>
            <a:lvl9pPr lvl="8" algn="l">
              <a:lnSpc>
                <a:spcPct val="110000"/>
              </a:lnSpc>
              <a:spcBef>
                <a:spcPts val="0"/>
              </a:spcBef>
              <a:spcAft>
                <a:spcPts val="0"/>
              </a:spcAft>
              <a:buClr>
                <a:schemeClr val="dk2"/>
              </a:buClr>
              <a:buSzPts val="3000"/>
              <a:buNone/>
              <a:defRPr sz="4000">
                <a:solidFill>
                  <a:schemeClr val="dk2"/>
                </a:solidFill>
              </a:defRPr>
            </a:lvl9pPr>
          </a:lstStyle>
          <a:p/>
        </p:txBody>
      </p:sp>
      <p:sp>
        <p:nvSpPr>
          <p:cNvPr id="22" name="Google Shape;22;p17"/>
          <p:cNvSpPr/>
          <p:nvPr/>
        </p:nvSpPr>
        <p:spPr>
          <a:xfrm rot="5400000">
            <a:off x="-404500" y="2889207"/>
            <a:ext cx="1888400" cy="10796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18"/>
          <p:cNvSpPr/>
          <p:nvPr/>
        </p:nvSpPr>
        <p:spPr>
          <a:xfrm flipH="1">
            <a:off x="11582400" y="6233133"/>
            <a:ext cx="624800" cy="6248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 name="Google Shape;25;p18"/>
          <p:cNvSpPr/>
          <p:nvPr/>
        </p:nvSpPr>
        <p:spPr>
          <a:xfrm rot="5400000">
            <a:off x="-133800" y="965980"/>
            <a:ext cx="624800" cy="3572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 name="Google Shape;26;p18"/>
          <p:cNvSpPr txBox="1"/>
          <p:nvPr>
            <p:ph type="title"/>
          </p:nvPr>
        </p:nvSpPr>
        <p:spPr>
          <a:xfrm>
            <a:off x="609600" y="807467"/>
            <a:ext cx="7521200" cy="1443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27" name="Google Shape;27;p18"/>
          <p:cNvSpPr txBox="1"/>
          <p:nvPr>
            <p:ph idx="12" type="sldNum"/>
          </p:nvPr>
        </p:nvSpPr>
        <p:spPr>
          <a:xfrm>
            <a:off x="11532033" y="6182333"/>
            <a:ext cx="609200" cy="6248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1pPr>
            <a:lvl2pPr indent="0" lvl="1"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2pPr>
            <a:lvl3pPr indent="0" lvl="2"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3pPr>
            <a:lvl4pPr indent="0" lvl="3"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4pPr>
            <a:lvl5pPr indent="0" lvl="4"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5pPr>
            <a:lvl6pPr indent="0" lvl="5"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6pPr>
            <a:lvl7pPr indent="0" lvl="6"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7pPr>
            <a:lvl8pPr indent="0" lvl="7"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8pPr>
            <a:lvl9pPr indent="0" lvl="8"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19"/>
          <p:cNvSpPr/>
          <p:nvPr/>
        </p:nvSpPr>
        <p:spPr>
          <a:xfrm flipH="1">
            <a:off x="11582400" y="6233133"/>
            <a:ext cx="624800" cy="6248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 name="Google Shape;30;p19"/>
          <p:cNvSpPr txBox="1"/>
          <p:nvPr>
            <p:ph idx="12" type="sldNum"/>
          </p:nvPr>
        </p:nvSpPr>
        <p:spPr>
          <a:xfrm>
            <a:off x="11532033" y="6182333"/>
            <a:ext cx="609200" cy="6248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1pPr>
            <a:lvl2pPr indent="0" lvl="1"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2pPr>
            <a:lvl3pPr indent="0" lvl="2"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3pPr>
            <a:lvl4pPr indent="0" lvl="3"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4pPr>
            <a:lvl5pPr indent="0" lvl="4"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5pPr>
            <a:lvl6pPr indent="0" lvl="5"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6pPr>
            <a:lvl7pPr indent="0" lvl="6"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7pPr>
            <a:lvl8pPr indent="0" lvl="7"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8pPr>
            <a:lvl9pPr indent="0" lvl="8"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chemeClr val="lt1"/>
            </a:gs>
            <a:gs pos="100000">
              <a:schemeClr val="lt2"/>
            </a:gs>
          </a:gsLst>
          <a:lin ang="16200038" scaled="0"/>
        </a:gra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609600" y="807467"/>
            <a:ext cx="7521200" cy="14436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1pPr>
            <a:lvl2pPr lvl="1"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2pPr>
            <a:lvl3pPr lvl="2"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3pPr>
            <a:lvl4pPr lvl="3"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4pPr>
            <a:lvl5pPr lvl="4"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5pPr>
            <a:lvl6pPr lvl="5"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6pPr>
            <a:lvl7pPr lvl="6"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7pPr>
            <a:lvl8pPr lvl="7"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8pPr>
            <a:lvl9pPr lvl="8"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9pPr>
          </a:lstStyle>
          <a:p/>
        </p:txBody>
      </p:sp>
      <p:sp>
        <p:nvSpPr>
          <p:cNvPr id="7" name="Google Shape;7;p14"/>
          <p:cNvSpPr txBox="1"/>
          <p:nvPr>
            <p:ph idx="1" type="body"/>
          </p:nvPr>
        </p:nvSpPr>
        <p:spPr>
          <a:xfrm>
            <a:off x="609600" y="2661000"/>
            <a:ext cx="7521200" cy="3572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4"/>
          <p:cNvSpPr txBox="1"/>
          <p:nvPr>
            <p:ph idx="12" type="sldNum"/>
          </p:nvPr>
        </p:nvSpPr>
        <p:spPr>
          <a:xfrm>
            <a:off x="11532033" y="6182333"/>
            <a:ext cx="609200" cy="6248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drive.google.com/file/d/1j8RBZGk9VxJuqu18rPM4DtJCTB10EDKK/view" TargetMode="External"/><Relationship Id="rId5"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21.jpg"/><Relationship Id="rId5" Type="http://schemas.openxmlformats.org/officeDocument/2006/relationships/image" Target="../media/image20.jpg"/><Relationship Id="rId6"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jpg"/><Relationship Id="rId4" Type="http://schemas.openxmlformats.org/officeDocument/2006/relationships/image" Target="../media/image24.jpg"/><Relationship Id="rId5"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5.jpg"/><Relationship Id="rId6" Type="http://schemas.openxmlformats.org/officeDocument/2006/relationships/image" Target="../media/image11.jpg"/><Relationship Id="rId7"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
          <p:cNvSpPr txBox="1"/>
          <p:nvPr>
            <p:ph type="ctrTitle"/>
          </p:nvPr>
        </p:nvSpPr>
        <p:spPr>
          <a:xfrm>
            <a:off x="1435098" y="1417913"/>
            <a:ext cx="9876747" cy="2250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800"/>
              <a:buNone/>
            </a:pPr>
            <a:r>
              <a:rPr lang="en-US">
                <a:solidFill>
                  <a:srgbClr val="FF0000"/>
                </a:solidFill>
                <a:latin typeface="Calibri"/>
                <a:ea typeface="Calibri"/>
                <a:cs typeface="Calibri"/>
                <a:sym typeface="Calibri"/>
              </a:rPr>
              <a:t>Discipline: Your wings to soar.</a:t>
            </a:r>
            <a:br>
              <a:rPr lang="en-US">
                <a:solidFill>
                  <a:srgbClr val="FF0000"/>
                </a:solidFill>
                <a:latin typeface="Calibri"/>
                <a:ea typeface="Calibri"/>
                <a:cs typeface="Calibri"/>
                <a:sym typeface="Calibri"/>
              </a:rPr>
            </a:br>
            <a:r>
              <a:rPr lang="en-US" sz="4800">
                <a:latin typeface="Calibri"/>
                <a:ea typeface="Calibri"/>
                <a:cs typeface="Calibri"/>
                <a:sym typeface="Calibri"/>
              </a:rPr>
              <a:t>Design Thinking for Social Innovation Course Project</a:t>
            </a:r>
            <a:endParaRPr>
              <a:latin typeface="Calibri"/>
              <a:ea typeface="Calibri"/>
              <a:cs typeface="Calibri"/>
              <a:sym typeface="Calibri"/>
            </a:endParaRPr>
          </a:p>
        </p:txBody>
      </p:sp>
      <p:pic>
        <p:nvPicPr>
          <p:cNvPr descr="kle tech logo" id="36" name="Google Shape;36;p1"/>
          <p:cNvPicPr preferRelativeResize="0"/>
          <p:nvPr/>
        </p:nvPicPr>
        <p:blipFill rotWithShape="1">
          <a:blip r:embed="rId3">
            <a:alphaModFix/>
          </a:blip>
          <a:srcRect b="0" l="0" r="0" t="0"/>
          <a:stretch/>
        </p:blipFill>
        <p:spPr>
          <a:xfrm>
            <a:off x="3910837" y="110529"/>
            <a:ext cx="4085302" cy="1143000"/>
          </a:xfrm>
          <a:prstGeom prst="rect">
            <a:avLst/>
          </a:prstGeom>
          <a:noFill/>
          <a:ln>
            <a:noFill/>
          </a:ln>
        </p:spPr>
      </p:pic>
      <p:graphicFrame>
        <p:nvGraphicFramePr>
          <p:cNvPr id="37" name="Google Shape;37;p1"/>
          <p:cNvGraphicFramePr/>
          <p:nvPr/>
        </p:nvGraphicFramePr>
        <p:xfrm>
          <a:off x="2309471" y="3579840"/>
          <a:ext cx="3000000" cy="3000000"/>
        </p:xfrm>
        <a:graphic>
          <a:graphicData uri="http://schemas.openxmlformats.org/drawingml/2006/table">
            <a:tbl>
              <a:tblPr bandRow="1" firstRow="1">
                <a:noFill/>
                <a:tableStyleId>{5C19E79A-D1DF-4579-ADFE-E5089E651431}</a:tableStyleId>
              </a:tblPr>
              <a:tblGrid>
                <a:gridCol w="4064000"/>
                <a:gridCol w="4064000"/>
              </a:tblGrid>
              <a:tr h="370850">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Ritesh Kulkarni</a:t>
                      </a:r>
                      <a:r>
                        <a:rPr lang="en-US" sz="1867" u="none" cap="none" strike="noStrike">
                          <a:solidFill>
                            <a:srgbClr val="FF0000"/>
                          </a:solidFill>
                          <a:latin typeface="Calibri"/>
                          <a:ea typeface="Calibri"/>
                          <a:cs typeface="Calibri"/>
                          <a:sym typeface="Calibri"/>
                        </a:rPr>
                        <a:t> </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736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Varun Vivek Pai</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737</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Vaishnavi Mathad</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754</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Vishwa Rachotimath</a:t>
                      </a:r>
                      <a:r>
                        <a:rPr b="0" i="0" lang="en-US" sz="1867" u="none" cap="none" strike="noStrike">
                          <a:solidFill>
                            <a:srgbClr val="FF0000"/>
                          </a:solidFill>
                          <a:latin typeface="Calibri"/>
                          <a:ea typeface="Calibri"/>
                          <a:cs typeface="Calibri"/>
                          <a:sym typeface="Calibri"/>
                        </a:rPr>
                        <a:t> </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756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Shreya Patil</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770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8" name="Google Shape;38;p1"/>
          <p:cNvSpPr txBox="1"/>
          <p:nvPr/>
        </p:nvSpPr>
        <p:spPr>
          <a:xfrm>
            <a:off x="2541141" y="5446275"/>
            <a:ext cx="7256100" cy="66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67" u="none" cap="none" strike="noStrike">
                <a:solidFill>
                  <a:schemeClr val="dk1"/>
                </a:solidFill>
                <a:latin typeface="Calibri"/>
                <a:ea typeface="Calibri"/>
                <a:cs typeface="Calibri"/>
                <a:sym typeface="Calibri"/>
              </a:rPr>
              <a:t>Under the guidance of </a:t>
            </a:r>
            <a:endParaRPr/>
          </a:p>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Dr. Tanuja V. Patil</a:t>
            </a:r>
            <a:endParaRPr/>
          </a:p>
        </p:txBody>
      </p:sp>
      <p:sp>
        <p:nvSpPr>
          <p:cNvPr id="39" name="Google Shape;39;p1"/>
          <p:cNvSpPr txBox="1"/>
          <p:nvPr/>
        </p:nvSpPr>
        <p:spPr>
          <a:xfrm>
            <a:off x="3064709" y="6211669"/>
            <a:ext cx="62090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202</a:t>
            </a:r>
            <a:r>
              <a:rPr lang="en-US"/>
              <a:t>3</a:t>
            </a:r>
            <a:r>
              <a:rPr b="0" i="0" lang="en-US" sz="1400" u="none" cap="none" strike="noStrike">
                <a:solidFill>
                  <a:srgbClr val="000000"/>
                </a:solidFill>
                <a:latin typeface="Arial"/>
                <a:ea typeface="Arial"/>
                <a:cs typeface="Arial"/>
                <a:sym typeface="Arial"/>
              </a:rPr>
              <a:t>-202</a:t>
            </a:r>
            <a:r>
              <a:rPr lang="en-US"/>
              <a:t>4</a:t>
            </a:r>
            <a:r>
              <a:rPr b="0" i="0" lang="en-US" sz="1400" u="none" cap="none" strike="noStrike">
                <a:solidFill>
                  <a:srgbClr val="000000"/>
                </a:solidFill>
                <a:latin typeface="Arial"/>
                <a:ea typeface="Arial"/>
                <a:cs typeface="Arial"/>
                <a:sym typeface="Arial"/>
              </a:rPr>
              <a:t>, Odd Semester</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CEER, KLE Technological University, Hubballi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ae0f01c9df_0_6"/>
          <p:cNvSpPr txBox="1"/>
          <p:nvPr>
            <p:ph type="ctrTitle"/>
          </p:nvPr>
        </p:nvSpPr>
        <p:spPr>
          <a:xfrm>
            <a:off x="1435100" y="2484800"/>
            <a:ext cx="6616800" cy="1888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124" name="Google Shape;124;g2ae0f01c9df_0_6"/>
          <p:cNvPicPr preferRelativeResize="0"/>
          <p:nvPr/>
        </p:nvPicPr>
        <p:blipFill>
          <a:blip r:embed="rId3">
            <a:alphaModFix/>
          </a:blip>
          <a:stretch>
            <a:fillRect/>
          </a:stretch>
        </p:blipFill>
        <p:spPr>
          <a:xfrm>
            <a:off x="1288376" y="151162"/>
            <a:ext cx="10133300" cy="655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ae0f01c9df_0_0"/>
          <p:cNvSpPr txBox="1"/>
          <p:nvPr>
            <p:ph type="ctrTitle"/>
          </p:nvPr>
        </p:nvSpPr>
        <p:spPr>
          <a:xfrm>
            <a:off x="237575" y="235750"/>
            <a:ext cx="1985400" cy="202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4600">
                <a:latin typeface="Raleway"/>
                <a:ea typeface="Raleway"/>
                <a:cs typeface="Raleway"/>
                <a:sym typeface="Raleway"/>
              </a:rPr>
              <a:t>Proto Typing</a:t>
            </a:r>
            <a:endParaRPr b="1" sz="4600">
              <a:latin typeface="Raleway"/>
              <a:ea typeface="Raleway"/>
              <a:cs typeface="Raleway"/>
              <a:sym typeface="Raleway"/>
            </a:endParaRPr>
          </a:p>
        </p:txBody>
      </p:sp>
      <p:pic>
        <p:nvPicPr>
          <p:cNvPr id="130" name="Google Shape;130;g2ae0f01c9df_0_0"/>
          <p:cNvPicPr preferRelativeResize="0"/>
          <p:nvPr/>
        </p:nvPicPr>
        <p:blipFill>
          <a:blip r:embed="rId3">
            <a:alphaModFix/>
          </a:blip>
          <a:stretch>
            <a:fillRect/>
          </a:stretch>
        </p:blipFill>
        <p:spPr>
          <a:xfrm>
            <a:off x="2381225" y="152400"/>
            <a:ext cx="9661375" cy="655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ae0f01c9df_4_49"/>
          <p:cNvSpPr txBox="1"/>
          <p:nvPr>
            <p:ph type="ctrTitle"/>
          </p:nvPr>
        </p:nvSpPr>
        <p:spPr>
          <a:xfrm>
            <a:off x="0" y="0"/>
            <a:ext cx="2606400" cy="9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2900">
                <a:latin typeface="Raleway"/>
                <a:ea typeface="Raleway"/>
                <a:cs typeface="Raleway"/>
                <a:sym typeface="Raleway"/>
              </a:rPr>
              <a:t>Specifications</a:t>
            </a:r>
            <a:endParaRPr b="1" sz="2900">
              <a:latin typeface="Raleway"/>
              <a:ea typeface="Raleway"/>
              <a:cs typeface="Raleway"/>
              <a:sym typeface="Raleway"/>
            </a:endParaRPr>
          </a:p>
        </p:txBody>
      </p:sp>
      <p:pic>
        <p:nvPicPr>
          <p:cNvPr id="136" name="Google Shape;136;g2ae0f01c9df_4_49"/>
          <p:cNvPicPr preferRelativeResize="0"/>
          <p:nvPr/>
        </p:nvPicPr>
        <p:blipFill>
          <a:blip r:embed="rId3">
            <a:alphaModFix/>
          </a:blip>
          <a:stretch>
            <a:fillRect/>
          </a:stretch>
        </p:blipFill>
        <p:spPr>
          <a:xfrm>
            <a:off x="2606300" y="152401"/>
            <a:ext cx="9433300" cy="6705599"/>
          </a:xfrm>
          <a:prstGeom prst="rect">
            <a:avLst/>
          </a:prstGeom>
          <a:noFill/>
          <a:ln>
            <a:noFill/>
          </a:ln>
        </p:spPr>
      </p:pic>
      <p:sp>
        <p:nvSpPr>
          <p:cNvPr id="137" name="Google Shape;137;g2ae0f01c9df_4_49"/>
          <p:cNvSpPr txBox="1"/>
          <p:nvPr/>
        </p:nvSpPr>
        <p:spPr>
          <a:xfrm>
            <a:off x="8019650" y="220200"/>
            <a:ext cx="32784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Barlow"/>
                <a:ea typeface="Barlow"/>
                <a:cs typeface="Barlow"/>
                <a:sym typeface="Barlow"/>
              </a:rPr>
              <a:t>Conducting Team Games</a:t>
            </a:r>
            <a:endParaRPr b="1" sz="2000">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0"/>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t>Implementation</a:t>
            </a:r>
            <a:endParaRPr/>
          </a:p>
        </p:txBody>
      </p:sp>
      <p:sp>
        <p:nvSpPr>
          <p:cNvPr id="143" name="Google Shape;143;p10"/>
          <p:cNvSpPr txBox="1"/>
          <p:nvPr>
            <p:ph idx="1" type="body"/>
          </p:nvPr>
        </p:nvSpPr>
        <p:spPr>
          <a:xfrm>
            <a:off x="483810" y="957942"/>
            <a:ext cx="11446933" cy="5583163"/>
          </a:xfrm>
          <a:prstGeom prst="rect">
            <a:avLst/>
          </a:prstGeom>
          <a:noFill/>
          <a:ln>
            <a:noFill/>
          </a:ln>
        </p:spPr>
        <p:txBody>
          <a:bodyPr anchorCtr="0" anchor="t" bIns="0" lIns="0" spcFirstLastPara="1" rIns="0" wrap="square" tIns="0">
            <a:noAutofit/>
          </a:bodyPr>
          <a:lstStyle/>
          <a:p>
            <a:pPr indent="0" lvl="0" marL="609584" rtl="0" algn="l">
              <a:lnSpc>
                <a:spcPct val="110000"/>
              </a:lnSpc>
              <a:spcBef>
                <a:spcPts val="800"/>
              </a:spcBef>
              <a:spcAft>
                <a:spcPts val="0"/>
              </a:spcAft>
              <a:buNone/>
            </a:pPr>
            <a:r>
              <a:t/>
            </a:r>
            <a:endParaRPr sz="2800">
              <a:solidFill>
                <a:srgbClr val="FF0000"/>
              </a:solidFill>
            </a:endParaRPr>
          </a:p>
          <a:p>
            <a:pPr indent="-520688" lvl="0" marL="609584" rtl="0" algn="l">
              <a:lnSpc>
                <a:spcPct val="110000"/>
              </a:lnSpc>
              <a:spcBef>
                <a:spcPts val="800"/>
              </a:spcBef>
              <a:spcAft>
                <a:spcPts val="0"/>
              </a:spcAft>
              <a:buClr>
                <a:srgbClr val="FF0000"/>
              </a:buClr>
              <a:buSzPts val="2800"/>
              <a:buChar char="▸"/>
            </a:pPr>
            <a:r>
              <a:rPr lang="en-US" sz="2800">
                <a:solidFill>
                  <a:srgbClr val="FF0000"/>
                </a:solidFill>
              </a:rPr>
              <a:t>On 20th Dec 2023 , we have been visited to one of the Government  School in Basaveshwar Nagar which is primary school from class 1st-8th class.</a:t>
            </a:r>
            <a:endParaRPr sz="2800">
              <a:solidFill>
                <a:srgbClr val="FF0000"/>
              </a:solidFill>
            </a:endParaRPr>
          </a:p>
          <a:p>
            <a:pPr indent="-520688" lvl="0" marL="609584" rtl="0" algn="l">
              <a:lnSpc>
                <a:spcPct val="110000"/>
              </a:lnSpc>
              <a:spcBef>
                <a:spcPts val="800"/>
              </a:spcBef>
              <a:spcAft>
                <a:spcPts val="0"/>
              </a:spcAft>
              <a:buClr>
                <a:srgbClr val="FF0000"/>
              </a:buClr>
              <a:buSzPts val="2800"/>
              <a:buChar char="▸"/>
            </a:pPr>
            <a:r>
              <a:rPr lang="en-US" sz="2800">
                <a:solidFill>
                  <a:srgbClr val="FF0000"/>
                </a:solidFill>
              </a:rPr>
              <a:t>We had conducted Drawing contests and four of the games which inculcates team work and discipline .</a:t>
            </a:r>
            <a:endParaRPr sz="2800">
              <a:solidFill>
                <a:srgbClr val="FF0000"/>
              </a:solidFill>
            </a:endParaRPr>
          </a:p>
          <a:p>
            <a:pPr indent="-520688" lvl="0" marL="609584" rtl="0" algn="l">
              <a:lnSpc>
                <a:spcPct val="110000"/>
              </a:lnSpc>
              <a:spcBef>
                <a:spcPts val="800"/>
              </a:spcBef>
              <a:spcAft>
                <a:spcPts val="0"/>
              </a:spcAft>
              <a:buClr>
                <a:srgbClr val="FF0000"/>
              </a:buClr>
              <a:buSzPts val="2800"/>
              <a:buChar char="▸"/>
            </a:pPr>
            <a:r>
              <a:rPr lang="en-US" sz="2800">
                <a:solidFill>
                  <a:srgbClr val="FF0000"/>
                </a:solidFill>
              </a:rPr>
              <a:t>The observation we found that students were well engaged in doing the provided task and were playing the games with collaboration among team members .</a:t>
            </a:r>
            <a:endParaRPr sz="2800">
              <a:solidFill>
                <a:srgbClr val="FF0000"/>
              </a:solidFill>
            </a:endParaRPr>
          </a:p>
          <a:p>
            <a:pPr indent="-342888" lvl="0" marL="609585" rtl="0" algn="l">
              <a:lnSpc>
                <a:spcPct val="110000"/>
              </a:lnSpc>
              <a:spcBef>
                <a:spcPts val="800"/>
              </a:spcBef>
              <a:spcAft>
                <a:spcPts val="0"/>
              </a:spcAft>
              <a:buSzPts val="1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grpSp>
        <p:nvGrpSpPr>
          <p:cNvPr id="148" name="Google Shape;148;p11"/>
          <p:cNvGrpSpPr/>
          <p:nvPr/>
        </p:nvGrpSpPr>
        <p:grpSpPr>
          <a:xfrm>
            <a:off x="135014" y="0"/>
            <a:ext cx="1888995" cy="2402501"/>
            <a:chOff x="3648775" y="1559390"/>
            <a:chExt cx="1888995" cy="2402501"/>
          </a:xfrm>
        </p:grpSpPr>
        <p:sp>
          <p:nvSpPr>
            <p:cNvPr id="149" name="Google Shape;149;p11"/>
            <p:cNvSpPr/>
            <p:nvPr/>
          </p:nvSpPr>
          <p:spPr>
            <a:xfrm flipH="1" rot="10800000">
              <a:off x="4476471" y="3237551"/>
              <a:ext cx="231417" cy="199498"/>
            </a:xfrm>
            <a:prstGeom prst="triangle">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50" name="Google Shape;150;p11"/>
            <p:cNvGrpSpPr/>
            <p:nvPr/>
          </p:nvGrpSpPr>
          <p:grpSpPr>
            <a:xfrm>
              <a:off x="3648775" y="1559390"/>
              <a:ext cx="1888995" cy="2402501"/>
              <a:chOff x="9145449" y="1775147"/>
              <a:chExt cx="1888995" cy="2402501"/>
            </a:xfrm>
          </p:grpSpPr>
          <p:sp>
            <p:nvSpPr>
              <p:cNvPr id="151" name="Google Shape;151;p11"/>
              <p:cNvSpPr/>
              <p:nvPr/>
            </p:nvSpPr>
            <p:spPr>
              <a:xfrm>
                <a:off x="9145449" y="1974645"/>
                <a:ext cx="1749791" cy="1468693"/>
              </a:xfrm>
              <a:prstGeom prst="roundRect">
                <a:avLst>
                  <a:gd fmla="val 12271" name="adj"/>
                </a:avLst>
              </a:prstGeom>
              <a:solidFill>
                <a:schemeClr val="lt1"/>
              </a:solidFill>
              <a:ln cap="flat" cmpd="sng" w="349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11"/>
              <p:cNvSpPr txBox="1"/>
              <p:nvPr/>
            </p:nvSpPr>
            <p:spPr>
              <a:xfrm>
                <a:off x="9269869" y="3962248"/>
                <a:ext cx="17499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a:p>
            </p:txBody>
          </p:sp>
          <p:pic>
            <p:nvPicPr>
              <p:cNvPr id="153" name="Google Shape;153;p11"/>
              <p:cNvPicPr preferRelativeResize="0"/>
              <p:nvPr/>
            </p:nvPicPr>
            <p:blipFill rotWithShape="1">
              <a:blip r:embed="rId3">
                <a:alphaModFix/>
              </a:blip>
              <a:srcRect b="0" l="0" r="0" t="0"/>
              <a:stretch/>
            </p:blipFill>
            <p:spPr>
              <a:xfrm>
                <a:off x="9635049" y="2173698"/>
                <a:ext cx="1050202" cy="1050202"/>
              </a:xfrm>
              <a:prstGeom prst="rect">
                <a:avLst/>
              </a:prstGeom>
              <a:noFill/>
              <a:ln>
                <a:noFill/>
              </a:ln>
            </p:spPr>
          </p:pic>
          <p:sp>
            <p:nvSpPr>
              <p:cNvPr id="154" name="Google Shape;154;p11"/>
              <p:cNvSpPr/>
              <p:nvPr/>
            </p:nvSpPr>
            <p:spPr>
              <a:xfrm>
                <a:off x="10624541" y="1775147"/>
                <a:ext cx="409903" cy="398551"/>
              </a:xfrm>
              <a:prstGeom prst="ellipse">
                <a:avLst/>
              </a:prstGeom>
              <a:solidFill>
                <a:schemeClr val="accent6"/>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5</a:t>
                </a:r>
                <a:endParaRPr b="0" i="0" sz="1400" u="none" cap="none" strike="noStrike">
                  <a:solidFill>
                    <a:schemeClr val="lt1"/>
                  </a:solidFill>
                  <a:latin typeface="Arial"/>
                  <a:ea typeface="Arial"/>
                  <a:cs typeface="Arial"/>
                  <a:sym typeface="Arial"/>
                </a:endParaRPr>
              </a:p>
            </p:txBody>
          </p:sp>
        </p:grpSp>
      </p:grpSp>
      <p:sp>
        <p:nvSpPr>
          <p:cNvPr id="155" name="Google Shape;155;p11"/>
          <p:cNvSpPr/>
          <p:nvPr/>
        </p:nvSpPr>
        <p:spPr>
          <a:xfrm>
            <a:off x="-69208" y="1801548"/>
            <a:ext cx="336662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400">
                <a:solidFill>
                  <a:schemeClr val="accent6"/>
                </a:solidFill>
              </a:rPr>
              <a:t>Implementation</a:t>
            </a:r>
            <a:endParaRPr b="1" i="0" sz="2400" u="none" cap="none" strike="noStrike">
              <a:solidFill>
                <a:schemeClr val="accent6"/>
              </a:solidFill>
              <a:latin typeface="Arial"/>
              <a:ea typeface="Arial"/>
              <a:cs typeface="Arial"/>
              <a:sym typeface="Arial"/>
            </a:endParaRPr>
          </a:p>
        </p:txBody>
      </p:sp>
      <p:sp>
        <p:nvSpPr>
          <p:cNvPr id="156" name="Google Shape;156;p11"/>
          <p:cNvSpPr txBox="1"/>
          <p:nvPr/>
        </p:nvSpPr>
        <p:spPr>
          <a:xfrm>
            <a:off x="-304800" y="0"/>
            <a:ext cx="30000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t/>
            </a:r>
            <a:endParaRPr b="1" sz="2600">
              <a:latin typeface="Calibri"/>
              <a:ea typeface="Calibri"/>
              <a:cs typeface="Calibri"/>
              <a:sym typeface="Calibri"/>
            </a:endParaRPr>
          </a:p>
        </p:txBody>
      </p:sp>
      <p:pic>
        <p:nvPicPr>
          <p:cNvPr id="157" name="Google Shape;157;p11" title="Video from Ritesh Kulkarni">
            <a:hlinkClick r:id="rId4"/>
          </p:cNvPr>
          <p:cNvPicPr preferRelativeResize="0"/>
          <p:nvPr/>
        </p:nvPicPr>
        <p:blipFill>
          <a:blip r:embed="rId5">
            <a:alphaModFix/>
          </a:blip>
          <a:stretch>
            <a:fillRect/>
          </a:stretch>
        </p:blipFill>
        <p:spPr>
          <a:xfrm>
            <a:off x="3134125" y="1108975"/>
            <a:ext cx="7356326" cy="505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g2adf229fd6f_1_14"/>
          <p:cNvPicPr preferRelativeResize="0"/>
          <p:nvPr/>
        </p:nvPicPr>
        <p:blipFill>
          <a:blip r:embed="rId3">
            <a:alphaModFix/>
          </a:blip>
          <a:stretch>
            <a:fillRect/>
          </a:stretch>
        </p:blipFill>
        <p:spPr>
          <a:xfrm>
            <a:off x="355925" y="152400"/>
            <a:ext cx="4917972" cy="6553198"/>
          </a:xfrm>
          <a:prstGeom prst="rect">
            <a:avLst/>
          </a:prstGeom>
          <a:noFill/>
          <a:ln>
            <a:noFill/>
          </a:ln>
        </p:spPr>
      </p:pic>
      <p:sp>
        <p:nvSpPr>
          <p:cNvPr id="163" name="Google Shape;163;g2adf229fd6f_1_14"/>
          <p:cNvSpPr txBox="1"/>
          <p:nvPr/>
        </p:nvSpPr>
        <p:spPr>
          <a:xfrm>
            <a:off x="6984125" y="3175050"/>
            <a:ext cx="360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0000"/>
                </a:solidFill>
                <a:latin typeface="Barlow"/>
                <a:ea typeface="Barlow"/>
                <a:cs typeface="Barlow"/>
                <a:sym typeface="Barlow"/>
              </a:rPr>
              <a:t>Helium Stick Game</a:t>
            </a:r>
            <a:endParaRPr b="1" sz="3000">
              <a:solidFill>
                <a:srgbClr val="FF0000"/>
              </a:solidFill>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2adf229fd6f_1_0"/>
          <p:cNvPicPr preferRelativeResize="0"/>
          <p:nvPr/>
        </p:nvPicPr>
        <p:blipFill>
          <a:blip r:embed="rId3">
            <a:alphaModFix/>
          </a:blip>
          <a:stretch>
            <a:fillRect/>
          </a:stretch>
        </p:blipFill>
        <p:spPr>
          <a:xfrm>
            <a:off x="0" y="0"/>
            <a:ext cx="7274027" cy="4018776"/>
          </a:xfrm>
          <a:prstGeom prst="rect">
            <a:avLst/>
          </a:prstGeom>
          <a:noFill/>
          <a:ln>
            <a:noFill/>
          </a:ln>
        </p:spPr>
      </p:pic>
      <p:pic>
        <p:nvPicPr>
          <p:cNvPr id="169" name="Google Shape;169;g2adf229fd6f_1_0"/>
          <p:cNvPicPr preferRelativeResize="0"/>
          <p:nvPr/>
        </p:nvPicPr>
        <p:blipFill>
          <a:blip r:embed="rId4">
            <a:alphaModFix/>
          </a:blip>
          <a:stretch>
            <a:fillRect/>
          </a:stretch>
        </p:blipFill>
        <p:spPr>
          <a:xfrm>
            <a:off x="7274025" y="0"/>
            <a:ext cx="4917975" cy="6857999"/>
          </a:xfrm>
          <a:prstGeom prst="rect">
            <a:avLst/>
          </a:prstGeom>
          <a:noFill/>
          <a:ln>
            <a:noFill/>
          </a:ln>
        </p:spPr>
      </p:pic>
      <p:pic>
        <p:nvPicPr>
          <p:cNvPr id="170" name="Google Shape;170;g2adf229fd6f_1_0"/>
          <p:cNvPicPr preferRelativeResize="0"/>
          <p:nvPr/>
        </p:nvPicPr>
        <p:blipFill>
          <a:blip r:embed="rId5">
            <a:alphaModFix/>
          </a:blip>
          <a:stretch>
            <a:fillRect/>
          </a:stretch>
        </p:blipFill>
        <p:spPr>
          <a:xfrm>
            <a:off x="4479675" y="4018775"/>
            <a:ext cx="2794350" cy="2839224"/>
          </a:xfrm>
          <a:prstGeom prst="rect">
            <a:avLst/>
          </a:prstGeom>
          <a:noFill/>
          <a:ln>
            <a:noFill/>
          </a:ln>
        </p:spPr>
      </p:pic>
      <p:pic>
        <p:nvPicPr>
          <p:cNvPr id="171" name="Google Shape;171;g2adf229fd6f_1_0"/>
          <p:cNvPicPr preferRelativeResize="0"/>
          <p:nvPr/>
        </p:nvPicPr>
        <p:blipFill>
          <a:blip r:embed="rId6">
            <a:alphaModFix/>
          </a:blip>
          <a:stretch>
            <a:fillRect/>
          </a:stretch>
        </p:blipFill>
        <p:spPr>
          <a:xfrm>
            <a:off x="0" y="4018775"/>
            <a:ext cx="4479674" cy="2839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 name="Shape 175"/>
        <p:cNvGrpSpPr/>
        <p:nvPr/>
      </p:nvGrpSpPr>
      <p:grpSpPr>
        <a:xfrm>
          <a:off x="0" y="0"/>
          <a:ext cx="0" cy="0"/>
          <a:chOff x="0" y="0"/>
          <a:chExt cx="0" cy="0"/>
        </a:xfrm>
      </p:grpSpPr>
      <p:sp>
        <p:nvSpPr>
          <p:cNvPr id="176" name="Google Shape;176;p12"/>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t>Learning from course project/DTSI course</a:t>
            </a:r>
            <a:endParaRPr/>
          </a:p>
        </p:txBody>
      </p:sp>
      <p:sp>
        <p:nvSpPr>
          <p:cNvPr id="177" name="Google Shape;177;p12"/>
          <p:cNvSpPr txBox="1"/>
          <p:nvPr>
            <p:ph idx="1" type="body"/>
          </p:nvPr>
        </p:nvSpPr>
        <p:spPr>
          <a:xfrm>
            <a:off x="483810" y="957942"/>
            <a:ext cx="11446933" cy="5583163"/>
          </a:xfrm>
          <a:prstGeom prst="rect">
            <a:avLst/>
          </a:prstGeom>
          <a:noFill/>
          <a:ln>
            <a:noFill/>
          </a:ln>
        </p:spPr>
        <p:txBody>
          <a:bodyPr anchorCtr="0" anchor="t" bIns="0" lIns="0" spcFirstLastPara="1" rIns="0" wrap="square" tIns="0">
            <a:noAutofit/>
          </a:bodyPr>
          <a:lstStyle/>
          <a:p>
            <a:pPr indent="-457188" lvl="0" marL="609585" rtl="0" algn="l">
              <a:lnSpc>
                <a:spcPct val="110000"/>
              </a:lnSpc>
              <a:spcBef>
                <a:spcPts val="800"/>
              </a:spcBef>
              <a:spcAft>
                <a:spcPts val="0"/>
              </a:spcAft>
              <a:buSzPts val="1800"/>
              <a:buChar char="▸"/>
            </a:pPr>
            <a:r>
              <a:rPr lang="en-US" sz="2800">
                <a:solidFill>
                  <a:srgbClr val="FF0000"/>
                </a:solidFill>
              </a:rPr>
              <a:t>List your learnings here and explain them briefly.</a:t>
            </a:r>
            <a:endParaRPr/>
          </a:p>
          <a:p>
            <a:pPr indent="0" lvl="0" marL="152396" rtl="0" algn="l">
              <a:lnSpc>
                <a:spcPct val="110000"/>
              </a:lnSpc>
              <a:spcBef>
                <a:spcPts val="800"/>
              </a:spcBef>
              <a:spcAft>
                <a:spcPts val="0"/>
              </a:spcAft>
              <a:buSzPts val="1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p9"/>
          <p:cNvGrpSpPr/>
          <p:nvPr/>
        </p:nvGrpSpPr>
        <p:grpSpPr>
          <a:xfrm>
            <a:off x="232033" y="158113"/>
            <a:ext cx="8586148" cy="1752764"/>
            <a:chOff x="6899435" y="1869897"/>
            <a:chExt cx="8586148" cy="1752764"/>
          </a:xfrm>
        </p:grpSpPr>
        <p:grpSp>
          <p:nvGrpSpPr>
            <p:cNvPr id="183" name="Google Shape;183;p9"/>
            <p:cNvGrpSpPr/>
            <p:nvPr/>
          </p:nvGrpSpPr>
          <p:grpSpPr>
            <a:xfrm>
              <a:off x="6899435" y="1869897"/>
              <a:ext cx="8586148" cy="1752764"/>
              <a:chOff x="8413288" y="2528711"/>
              <a:chExt cx="6099721" cy="1496539"/>
            </a:xfrm>
          </p:grpSpPr>
          <p:sp>
            <p:nvSpPr>
              <p:cNvPr id="184" name="Google Shape;184;p9"/>
              <p:cNvSpPr/>
              <p:nvPr/>
            </p:nvSpPr>
            <p:spPr>
              <a:xfrm>
                <a:off x="8413288" y="2623611"/>
                <a:ext cx="1420112" cy="1202141"/>
              </a:xfrm>
              <a:prstGeom prst="roundRect">
                <a:avLst>
                  <a:gd fmla="val 12271" name="adj"/>
                </a:avLst>
              </a:prstGeom>
              <a:solidFill>
                <a:schemeClr val="lt1"/>
              </a:solidFill>
              <a:ln cap="flat" cmpd="sng" w="349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9"/>
              <p:cNvSpPr/>
              <p:nvPr/>
            </p:nvSpPr>
            <p:spPr>
              <a:xfrm flipH="1" rot="10800000">
                <a:off x="8967217" y="3825752"/>
                <a:ext cx="231417" cy="199498"/>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6" name="Google Shape;186;p9"/>
              <p:cNvSpPr/>
              <p:nvPr/>
            </p:nvSpPr>
            <p:spPr>
              <a:xfrm>
                <a:off x="9623410" y="2528711"/>
                <a:ext cx="331408" cy="331408"/>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sp>
            <p:nvSpPr>
              <p:cNvPr id="187" name="Google Shape;187;p9"/>
              <p:cNvSpPr txBox="1"/>
              <p:nvPr/>
            </p:nvSpPr>
            <p:spPr>
              <a:xfrm>
                <a:off x="12763109" y="3299135"/>
                <a:ext cx="1749900" cy="210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1600" u="none" cap="none" strike="noStrike">
                    <a:solidFill>
                      <a:srgbClr val="000000"/>
                    </a:solidFill>
                    <a:latin typeface="Arial"/>
                    <a:ea typeface="Arial"/>
                    <a:cs typeface="Arial"/>
                    <a:sym typeface="Arial"/>
                  </a:rPr>
                  <a:t>Realize solutions. </a:t>
                </a:r>
                <a:endParaRPr/>
              </a:p>
            </p:txBody>
          </p:sp>
        </p:grpSp>
        <p:pic>
          <p:nvPicPr>
            <p:cNvPr id="188" name="Google Shape;188;p9"/>
            <p:cNvPicPr preferRelativeResize="0"/>
            <p:nvPr/>
          </p:nvPicPr>
          <p:blipFill rotWithShape="1">
            <a:blip r:embed="rId3">
              <a:alphaModFix/>
            </a:blip>
            <a:srcRect b="0" l="0" r="0" t="0"/>
            <a:stretch/>
          </p:blipFill>
          <p:spPr>
            <a:xfrm>
              <a:off x="7321909" y="2000760"/>
              <a:ext cx="1324476" cy="1324476"/>
            </a:xfrm>
            <a:prstGeom prst="rect">
              <a:avLst/>
            </a:prstGeom>
            <a:noFill/>
            <a:ln>
              <a:noFill/>
            </a:ln>
          </p:spPr>
        </p:pic>
      </p:grpSp>
      <p:sp>
        <p:nvSpPr>
          <p:cNvPr id="189" name="Google Shape;189;p9"/>
          <p:cNvSpPr/>
          <p:nvPr/>
        </p:nvSpPr>
        <p:spPr>
          <a:xfrm>
            <a:off x="5046433" y="229394"/>
            <a:ext cx="32415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chemeClr val="accent4"/>
                </a:solidFill>
                <a:latin typeface="Arial"/>
                <a:ea typeface="Arial"/>
                <a:cs typeface="Arial"/>
                <a:sym typeface="Arial"/>
              </a:rPr>
              <a:t>Develop solution for </a:t>
            </a:r>
            <a:br>
              <a:rPr b="1" i="0" lang="en-US" sz="2400" u="none" cap="none" strike="noStrike">
                <a:solidFill>
                  <a:schemeClr val="accent4"/>
                </a:solidFill>
                <a:latin typeface="Arial"/>
                <a:ea typeface="Arial"/>
                <a:cs typeface="Arial"/>
                <a:sym typeface="Arial"/>
              </a:rPr>
            </a:br>
            <a:r>
              <a:rPr b="1" i="0" lang="en-US" sz="2400" u="none" cap="none" strike="noStrike">
                <a:solidFill>
                  <a:schemeClr val="accent4"/>
                </a:solidFill>
                <a:latin typeface="Arial"/>
                <a:ea typeface="Arial"/>
                <a:cs typeface="Arial"/>
                <a:sym typeface="Arial"/>
              </a:rPr>
              <a:t>Social problem</a:t>
            </a:r>
            <a:endParaRPr b="1" i="0" sz="2400" u="none" cap="none" strike="noStrike">
              <a:solidFill>
                <a:schemeClr val="accent4"/>
              </a:solidFill>
              <a:latin typeface="Arial"/>
              <a:ea typeface="Arial"/>
              <a:cs typeface="Arial"/>
              <a:sym typeface="Arial"/>
            </a:endParaRPr>
          </a:p>
        </p:txBody>
      </p:sp>
      <p:pic>
        <p:nvPicPr>
          <p:cNvPr id="190" name="Google Shape;190;p9"/>
          <p:cNvPicPr preferRelativeResize="0"/>
          <p:nvPr/>
        </p:nvPicPr>
        <p:blipFill>
          <a:blip r:embed="rId4">
            <a:alphaModFix/>
          </a:blip>
          <a:stretch>
            <a:fillRect/>
          </a:stretch>
        </p:blipFill>
        <p:spPr>
          <a:xfrm>
            <a:off x="2341250" y="1689775"/>
            <a:ext cx="9677475" cy="4993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2ae0f01c9df_0_11"/>
          <p:cNvPicPr preferRelativeResize="0"/>
          <p:nvPr/>
        </p:nvPicPr>
        <p:blipFill>
          <a:blip r:embed="rId3">
            <a:alphaModFix/>
          </a:blip>
          <a:stretch>
            <a:fillRect/>
          </a:stretch>
        </p:blipFill>
        <p:spPr>
          <a:xfrm>
            <a:off x="1144425" y="136550"/>
            <a:ext cx="5037442" cy="3780450"/>
          </a:xfrm>
          <a:prstGeom prst="rect">
            <a:avLst/>
          </a:prstGeom>
          <a:noFill/>
          <a:ln>
            <a:noFill/>
          </a:ln>
        </p:spPr>
      </p:pic>
      <p:pic>
        <p:nvPicPr>
          <p:cNvPr id="196" name="Google Shape;196;g2ae0f01c9df_0_11"/>
          <p:cNvPicPr preferRelativeResize="0"/>
          <p:nvPr/>
        </p:nvPicPr>
        <p:blipFill>
          <a:blip r:embed="rId4">
            <a:alphaModFix/>
          </a:blip>
          <a:stretch>
            <a:fillRect/>
          </a:stretch>
        </p:blipFill>
        <p:spPr>
          <a:xfrm>
            <a:off x="6722825" y="136550"/>
            <a:ext cx="4769649" cy="3780450"/>
          </a:xfrm>
          <a:prstGeom prst="rect">
            <a:avLst/>
          </a:prstGeom>
          <a:noFill/>
          <a:ln>
            <a:noFill/>
          </a:ln>
        </p:spPr>
      </p:pic>
      <p:pic>
        <p:nvPicPr>
          <p:cNvPr id="197" name="Google Shape;197;g2ae0f01c9df_0_11"/>
          <p:cNvPicPr preferRelativeResize="0"/>
          <p:nvPr/>
        </p:nvPicPr>
        <p:blipFill>
          <a:blip r:embed="rId5">
            <a:alphaModFix/>
          </a:blip>
          <a:stretch>
            <a:fillRect/>
          </a:stretch>
        </p:blipFill>
        <p:spPr>
          <a:xfrm>
            <a:off x="4112000" y="3917000"/>
            <a:ext cx="3812652" cy="2940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2"/>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t>Empathy</a:t>
            </a:r>
            <a:endParaRPr/>
          </a:p>
        </p:txBody>
      </p:sp>
      <p:sp>
        <p:nvSpPr>
          <p:cNvPr id="45" name="Google Shape;45;p2"/>
          <p:cNvSpPr txBox="1"/>
          <p:nvPr>
            <p:ph idx="1" type="body"/>
          </p:nvPr>
        </p:nvSpPr>
        <p:spPr>
          <a:xfrm>
            <a:off x="177300" y="2064776"/>
            <a:ext cx="11446800" cy="3600300"/>
          </a:xfrm>
          <a:prstGeom prst="rect">
            <a:avLst/>
          </a:prstGeom>
          <a:noFill/>
          <a:ln>
            <a:noFill/>
          </a:ln>
        </p:spPr>
        <p:txBody>
          <a:bodyPr anchorCtr="0" anchor="t" bIns="0" lIns="0" spcFirstLastPara="1" rIns="0" wrap="square" tIns="0">
            <a:noAutofit/>
          </a:bodyPr>
          <a:lstStyle/>
          <a:p>
            <a:pPr indent="-469888" lvl="0" marL="609584" rtl="0" algn="l">
              <a:lnSpc>
                <a:spcPct val="150000"/>
              </a:lnSpc>
              <a:spcBef>
                <a:spcPts val="0"/>
              </a:spcBef>
              <a:spcAft>
                <a:spcPts val="0"/>
              </a:spcAft>
              <a:buSzPts val="2000"/>
              <a:buChar char="▸"/>
            </a:pPr>
            <a:r>
              <a:rPr lang="en-US" sz="2600">
                <a:solidFill>
                  <a:srgbClr val="000000"/>
                </a:solidFill>
              </a:rPr>
              <a:t>During the community visit, we found that the students of the government school lack awareness about the importance of studies and attendance. The school has a gate but since it is kept open during school hours, the students can leave the school anytime and there is nobody questioning them. Some students attend the school for the first two periods, give their attendance and leave the school during the break.</a:t>
            </a:r>
            <a:endParaRPr sz="2600">
              <a:solidFill>
                <a:srgbClr val="000000"/>
              </a:solidFill>
            </a:endParaRPr>
          </a:p>
          <a:p>
            <a:pPr indent="0" lvl="0" marL="609584" rtl="0" algn="l">
              <a:lnSpc>
                <a:spcPct val="110000"/>
              </a:lnSpc>
              <a:spcBef>
                <a:spcPts val="800"/>
              </a:spcBef>
              <a:spcAft>
                <a:spcPts val="0"/>
              </a:spcAft>
              <a:buNone/>
            </a:pPr>
            <a:r>
              <a:t/>
            </a:r>
            <a:endParaRPr sz="2867"/>
          </a:p>
          <a:p>
            <a:pPr indent="0" lvl="0" marL="266696" rtl="0" algn="l">
              <a:lnSpc>
                <a:spcPct val="110000"/>
              </a:lnSpc>
              <a:spcBef>
                <a:spcPts val="800"/>
              </a:spcBef>
              <a:spcAft>
                <a:spcPts val="0"/>
              </a:spcAft>
              <a:buSzPts val="1800"/>
              <a:buNone/>
            </a:pPr>
            <a:r>
              <a:t/>
            </a:r>
            <a:endParaRPr sz="2867"/>
          </a:p>
        </p:txBody>
      </p:sp>
      <p:sp>
        <p:nvSpPr>
          <p:cNvPr id="46" name="Google Shape;46;p2"/>
          <p:cNvSpPr txBox="1"/>
          <p:nvPr/>
        </p:nvSpPr>
        <p:spPr>
          <a:xfrm>
            <a:off x="606250" y="1187288"/>
            <a:ext cx="92337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u="sng">
                <a:solidFill>
                  <a:srgbClr val="FF0000"/>
                </a:solidFill>
                <a:latin typeface="Barlow"/>
                <a:ea typeface="Barlow"/>
                <a:cs typeface="Barlow"/>
                <a:sym typeface="Barlow"/>
              </a:rPr>
              <a:t>LACK OF DISCIPLINE AMONG STUDENTS:</a:t>
            </a:r>
            <a:endParaRPr b="1" sz="2000" u="sng">
              <a:solidFill>
                <a:srgbClr val="FF0000"/>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3"/>
          <p:cNvSpPr txBox="1"/>
          <p:nvPr>
            <p:ph type="ctrTitle"/>
          </p:nvPr>
        </p:nvSpPr>
        <p:spPr>
          <a:xfrm>
            <a:off x="2978200" y="2426840"/>
            <a:ext cx="6235500" cy="1546500"/>
          </a:xfrm>
          <a:prstGeom prst="rect">
            <a:avLst/>
          </a:prstGeom>
          <a:noFill/>
          <a:ln>
            <a:noFill/>
          </a:ln>
        </p:spPr>
        <p:txBody>
          <a:bodyPr anchorCtr="0" anchor="b" bIns="0" lIns="0" spcFirstLastPara="1" rIns="0" wrap="square" tIns="0">
            <a:noAutofit/>
          </a:bodyPr>
          <a:lstStyle/>
          <a:p>
            <a:pPr indent="0" lvl="0" marL="0" rtl="0" algn="ctr">
              <a:lnSpc>
                <a:spcPct val="80000"/>
              </a:lnSpc>
              <a:spcBef>
                <a:spcPts val="0"/>
              </a:spcBef>
              <a:spcAft>
                <a:spcPts val="0"/>
              </a:spcAft>
              <a:buSzPts val="4800"/>
              <a:buNone/>
            </a:pPr>
            <a:r>
              <a:rPr lang="en-US" sz="7200">
                <a:latin typeface="Calibri"/>
                <a:ea typeface="Calibri"/>
                <a:cs typeface="Calibri"/>
                <a:sym typeface="Calibri"/>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grpSp>
        <p:nvGrpSpPr>
          <p:cNvPr id="51" name="Google Shape;51;p3"/>
          <p:cNvGrpSpPr/>
          <p:nvPr/>
        </p:nvGrpSpPr>
        <p:grpSpPr>
          <a:xfrm>
            <a:off x="108251" y="0"/>
            <a:ext cx="2511659" cy="2814685"/>
            <a:chOff x="272638" y="0"/>
            <a:chExt cx="2532206" cy="2929605"/>
          </a:xfrm>
        </p:grpSpPr>
        <p:grpSp>
          <p:nvGrpSpPr>
            <p:cNvPr id="52" name="Google Shape;52;p3"/>
            <p:cNvGrpSpPr/>
            <p:nvPr/>
          </p:nvGrpSpPr>
          <p:grpSpPr>
            <a:xfrm>
              <a:off x="272638" y="0"/>
              <a:ext cx="2532206" cy="2929605"/>
              <a:chOff x="1006699" y="2528711"/>
              <a:chExt cx="1749791" cy="2222439"/>
            </a:xfrm>
          </p:grpSpPr>
          <p:sp>
            <p:nvSpPr>
              <p:cNvPr id="53" name="Google Shape;53;p3"/>
              <p:cNvSpPr/>
              <p:nvPr/>
            </p:nvSpPr>
            <p:spPr>
              <a:xfrm>
                <a:off x="1110830" y="2623611"/>
                <a:ext cx="1420112" cy="1202141"/>
              </a:xfrm>
              <a:prstGeom prst="roundRect">
                <a:avLst>
                  <a:gd fmla="val 12271" name="adj"/>
                </a:avLst>
              </a:prstGeom>
              <a:solidFill>
                <a:schemeClr val="lt1"/>
              </a:solidFill>
              <a:ln cap="flat" cmpd="sng" w="349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 name="Google Shape;54;p3"/>
              <p:cNvSpPr/>
              <p:nvPr/>
            </p:nvSpPr>
            <p:spPr>
              <a:xfrm flipH="1" rot="10800000">
                <a:off x="1664759" y="3825752"/>
                <a:ext cx="231417" cy="1994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 name="Google Shape;55;p3"/>
              <p:cNvSpPr/>
              <p:nvPr/>
            </p:nvSpPr>
            <p:spPr>
              <a:xfrm>
                <a:off x="2320952" y="2528711"/>
                <a:ext cx="331408" cy="33140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grpSp>
            <p:nvGrpSpPr>
              <p:cNvPr id="56" name="Google Shape;56;p3"/>
              <p:cNvGrpSpPr/>
              <p:nvPr/>
            </p:nvGrpSpPr>
            <p:grpSpPr>
              <a:xfrm>
                <a:off x="1006699" y="4181750"/>
                <a:ext cx="1749791" cy="569400"/>
                <a:chOff x="1157285" y="1813525"/>
                <a:chExt cx="1967514" cy="640251"/>
              </a:xfrm>
            </p:grpSpPr>
            <p:sp>
              <p:nvSpPr>
                <p:cNvPr id="57" name="Google Shape;57;p3"/>
                <p:cNvSpPr txBox="1"/>
                <p:nvPr/>
              </p:nvSpPr>
              <p:spPr>
                <a:xfrm>
                  <a:off x="1157285" y="2262376"/>
                  <a:ext cx="1967400" cy="191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a:p>
              </p:txBody>
            </p:sp>
            <p:sp>
              <p:nvSpPr>
                <p:cNvPr id="58" name="Google Shape;58;p3"/>
                <p:cNvSpPr txBox="1"/>
                <p:nvPr/>
              </p:nvSpPr>
              <p:spPr>
                <a:xfrm>
                  <a:off x="1157285" y="1813525"/>
                  <a:ext cx="1967514" cy="3675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800" u="none" cap="none" strike="noStrike">
                      <a:solidFill>
                        <a:schemeClr val="accent1"/>
                      </a:solidFill>
                      <a:latin typeface="Arial"/>
                      <a:ea typeface="Arial"/>
                      <a:cs typeface="Arial"/>
                      <a:sym typeface="Arial"/>
                    </a:rPr>
                    <a:t>EMPATHY</a:t>
                  </a:r>
                  <a:endParaRPr/>
                </a:p>
              </p:txBody>
            </p:sp>
          </p:grpSp>
        </p:grpSp>
        <p:pic>
          <p:nvPicPr>
            <p:cNvPr id="59" name="Google Shape;59;p3"/>
            <p:cNvPicPr preferRelativeResize="0"/>
            <p:nvPr/>
          </p:nvPicPr>
          <p:blipFill rotWithShape="1">
            <a:blip r:embed="rId3">
              <a:alphaModFix/>
            </a:blip>
            <a:srcRect b="0" l="0" r="0" t="0"/>
            <a:stretch/>
          </p:blipFill>
          <p:spPr>
            <a:xfrm>
              <a:off x="922747" y="357263"/>
              <a:ext cx="1220665" cy="1220665"/>
            </a:xfrm>
            <a:prstGeom prst="rect">
              <a:avLst/>
            </a:prstGeom>
            <a:noFill/>
            <a:ln>
              <a:noFill/>
            </a:ln>
          </p:spPr>
        </p:pic>
      </p:grpSp>
      <p:sp>
        <p:nvSpPr>
          <p:cNvPr id="60" name="Google Shape;60;p3"/>
          <p:cNvSpPr txBox="1"/>
          <p:nvPr/>
        </p:nvSpPr>
        <p:spPr>
          <a:xfrm>
            <a:off x="3531740" y="158113"/>
            <a:ext cx="730749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FF0000"/>
                </a:solidFill>
                <a:latin typeface="Calibri"/>
                <a:ea typeface="Calibri"/>
                <a:cs typeface="Calibri"/>
                <a:sym typeface="Calibri"/>
              </a:rPr>
              <a:t>&lt;Attach photos/videos of your community visit&gt;</a:t>
            </a:r>
            <a:endParaRPr/>
          </a:p>
        </p:txBody>
      </p:sp>
      <p:pic>
        <p:nvPicPr>
          <p:cNvPr id="61" name="Google Shape;61;p3"/>
          <p:cNvPicPr preferRelativeResize="0"/>
          <p:nvPr/>
        </p:nvPicPr>
        <p:blipFill>
          <a:blip r:embed="rId4">
            <a:alphaModFix/>
          </a:blip>
          <a:stretch>
            <a:fillRect/>
          </a:stretch>
        </p:blipFill>
        <p:spPr>
          <a:xfrm>
            <a:off x="8410947" y="3"/>
            <a:ext cx="3843728" cy="3305944"/>
          </a:xfrm>
          <a:prstGeom prst="rect">
            <a:avLst/>
          </a:prstGeom>
          <a:noFill/>
          <a:ln>
            <a:noFill/>
          </a:ln>
        </p:spPr>
      </p:pic>
      <p:pic>
        <p:nvPicPr>
          <p:cNvPr id="62" name="Google Shape;62;p3"/>
          <p:cNvPicPr preferRelativeResize="0"/>
          <p:nvPr/>
        </p:nvPicPr>
        <p:blipFill>
          <a:blip r:embed="rId5">
            <a:alphaModFix/>
          </a:blip>
          <a:stretch>
            <a:fillRect/>
          </a:stretch>
        </p:blipFill>
        <p:spPr>
          <a:xfrm>
            <a:off x="2156800" y="3401900"/>
            <a:ext cx="5146700" cy="3086025"/>
          </a:xfrm>
          <a:prstGeom prst="rect">
            <a:avLst/>
          </a:prstGeom>
          <a:noFill/>
          <a:ln>
            <a:noFill/>
          </a:ln>
        </p:spPr>
      </p:pic>
      <p:pic>
        <p:nvPicPr>
          <p:cNvPr id="63" name="Google Shape;63;p3"/>
          <p:cNvPicPr preferRelativeResize="0"/>
          <p:nvPr/>
        </p:nvPicPr>
        <p:blipFill>
          <a:blip r:embed="rId6">
            <a:alphaModFix/>
          </a:blip>
          <a:stretch>
            <a:fillRect/>
          </a:stretch>
        </p:blipFill>
        <p:spPr>
          <a:xfrm>
            <a:off x="7303500" y="3305950"/>
            <a:ext cx="4951175" cy="3181975"/>
          </a:xfrm>
          <a:prstGeom prst="rect">
            <a:avLst/>
          </a:prstGeom>
          <a:noFill/>
          <a:ln>
            <a:noFill/>
          </a:ln>
        </p:spPr>
      </p:pic>
      <p:pic>
        <p:nvPicPr>
          <p:cNvPr id="64" name="Google Shape;64;p3"/>
          <p:cNvPicPr preferRelativeResize="0"/>
          <p:nvPr/>
        </p:nvPicPr>
        <p:blipFill>
          <a:blip r:embed="rId7">
            <a:alphaModFix/>
          </a:blip>
          <a:stretch>
            <a:fillRect/>
          </a:stretch>
        </p:blipFill>
        <p:spPr>
          <a:xfrm>
            <a:off x="2528175" y="95950"/>
            <a:ext cx="5804776" cy="330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g2ae0f01c6d9_1_0"/>
          <p:cNvSpPr txBox="1"/>
          <p:nvPr>
            <p:ph type="ctrTitle"/>
          </p:nvPr>
        </p:nvSpPr>
        <p:spPr>
          <a:xfrm>
            <a:off x="104700" y="631725"/>
            <a:ext cx="3195000" cy="1888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a:latin typeface="Raleway"/>
                <a:ea typeface="Raleway"/>
                <a:cs typeface="Raleway"/>
                <a:sym typeface="Raleway"/>
              </a:rPr>
              <a:t>Empathy </a:t>
            </a:r>
            <a:endParaRPr b="1">
              <a:latin typeface="Raleway"/>
              <a:ea typeface="Raleway"/>
              <a:cs typeface="Raleway"/>
              <a:sym typeface="Raleway"/>
            </a:endParaRPr>
          </a:p>
          <a:p>
            <a:pPr indent="0" lvl="0" marL="0" rtl="0" algn="l">
              <a:spcBef>
                <a:spcPts val="0"/>
              </a:spcBef>
              <a:spcAft>
                <a:spcPts val="0"/>
              </a:spcAft>
              <a:buNone/>
            </a:pPr>
            <a:r>
              <a:rPr b="1" lang="en-US">
                <a:latin typeface="Raleway"/>
                <a:ea typeface="Raleway"/>
                <a:cs typeface="Raleway"/>
                <a:sym typeface="Raleway"/>
              </a:rPr>
              <a:t>Map</a:t>
            </a:r>
            <a:endParaRPr b="1">
              <a:latin typeface="Raleway"/>
              <a:ea typeface="Raleway"/>
              <a:cs typeface="Raleway"/>
              <a:sym typeface="Raleway"/>
            </a:endParaRPr>
          </a:p>
        </p:txBody>
      </p:sp>
      <p:pic>
        <p:nvPicPr>
          <p:cNvPr id="70" name="Google Shape;70;g2ae0f01c6d9_1_0"/>
          <p:cNvPicPr preferRelativeResize="0"/>
          <p:nvPr/>
        </p:nvPicPr>
        <p:blipFill>
          <a:blip r:embed="rId3">
            <a:alphaModFix/>
          </a:blip>
          <a:stretch>
            <a:fillRect/>
          </a:stretch>
        </p:blipFill>
        <p:spPr>
          <a:xfrm>
            <a:off x="3014750" y="172425"/>
            <a:ext cx="8505200" cy="6268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t>Social Problem articulation</a:t>
            </a:r>
            <a:endParaRPr/>
          </a:p>
        </p:txBody>
      </p:sp>
      <p:sp>
        <p:nvSpPr>
          <p:cNvPr id="76" name="Google Shape;76;p4"/>
          <p:cNvSpPr txBox="1"/>
          <p:nvPr>
            <p:ph idx="1" type="body"/>
          </p:nvPr>
        </p:nvSpPr>
        <p:spPr>
          <a:xfrm>
            <a:off x="372600" y="2120696"/>
            <a:ext cx="11446800" cy="2616600"/>
          </a:xfrm>
          <a:prstGeom prst="rect">
            <a:avLst/>
          </a:prstGeom>
          <a:noFill/>
          <a:ln>
            <a:noFill/>
          </a:ln>
        </p:spPr>
        <p:txBody>
          <a:bodyPr anchorCtr="0" anchor="t" bIns="0" lIns="0" spcFirstLastPara="1" rIns="0" wrap="square" tIns="0">
            <a:noAutofit/>
          </a:bodyPr>
          <a:lstStyle/>
          <a:p>
            <a:pPr indent="-469888" lvl="0" marL="609584" rtl="0" algn="l">
              <a:lnSpc>
                <a:spcPct val="115000"/>
              </a:lnSpc>
              <a:spcBef>
                <a:spcPts val="0"/>
              </a:spcBef>
              <a:spcAft>
                <a:spcPts val="0"/>
              </a:spcAft>
              <a:buSzPts val="2000"/>
              <a:buChar char="▸"/>
            </a:pPr>
            <a:r>
              <a:rPr b="1" lang="en-US" sz="2800">
                <a:solidFill>
                  <a:srgbClr val="000000"/>
                </a:solidFill>
              </a:rPr>
              <a:t>[</a:t>
            </a:r>
            <a:r>
              <a:rPr b="1" lang="en-US" sz="2800">
                <a:solidFill>
                  <a:srgbClr val="0070C0"/>
                </a:solidFill>
              </a:rPr>
              <a:t>Students of Government High School , </a:t>
            </a:r>
            <a:r>
              <a:rPr b="1" lang="en-US" sz="2800">
                <a:solidFill>
                  <a:srgbClr val="0070C0"/>
                </a:solidFill>
              </a:rPr>
              <a:t>Basaveshwar</a:t>
            </a:r>
            <a:r>
              <a:rPr b="1" lang="en-US" sz="2800">
                <a:solidFill>
                  <a:srgbClr val="0070C0"/>
                </a:solidFill>
              </a:rPr>
              <a:t> Nagar</a:t>
            </a:r>
            <a:r>
              <a:rPr b="1" lang="en-US" sz="2800">
                <a:solidFill>
                  <a:srgbClr val="000000"/>
                </a:solidFill>
              </a:rPr>
              <a:t> ] faces a social challenge of [ </a:t>
            </a:r>
            <a:r>
              <a:rPr b="1" lang="en-US" sz="2800">
                <a:solidFill>
                  <a:srgbClr val="0070C0"/>
                </a:solidFill>
              </a:rPr>
              <a:t>lack of discipline </a:t>
            </a:r>
            <a:r>
              <a:rPr b="1" lang="en-US" sz="2800">
                <a:solidFill>
                  <a:srgbClr val="000000"/>
                </a:solidFill>
              </a:rPr>
              <a:t>] because </a:t>
            </a:r>
            <a:r>
              <a:rPr b="1" lang="en-US" sz="2800">
                <a:solidFill>
                  <a:srgbClr val="0070C0"/>
                </a:solidFill>
              </a:rPr>
              <a:t>[ discipline always have been taught from Childhood of the student and it’s the most important in every student's carrier and also in professional life </a:t>
            </a:r>
            <a:r>
              <a:rPr b="1" lang="en-US" sz="2800">
                <a:solidFill>
                  <a:srgbClr val="000000"/>
                </a:solidFill>
              </a:rPr>
              <a:t>]</a:t>
            </a:r>
            <a:endParaRPr b="1" sz="2800">
              <a:solidFill>
                <a:srgbClr val="000000"/>
              </a:solidFill>
            </a:endParaRPr>
          </a:p>
          <a:p>
            <a:pPr indent="0" lvl="0" marL="609584" rtl="0" algn="l">
              <a:lnSpc>
                <a:spcPct val="110000"/>
              </a:lnSpc>
              <a:spcBef>
                <a:spcPts val="1000"/>
              </a:spcBef>
              <a:spcAft>
                <a:spcPts val="0"/>
              </a:spcAft>
              <a:buNone/>
            </a:pPr>
            <a:r>
              <a:t/>
            </a:r>
            <a:endParaRPr sz="3000">
              <a:solidFill>
                <a:srgbClr val="FF0000"/>
              </a:solidFill>
            </a:endParaRPr>
          </a:p>
          <a:p>
            <a:pPr indent="-342888" lvl="0" marL="609585" rtl="0" algn="l">
              <a:lnSpc>
                <a:spcPct val="110000"/>
              </a:lnSpc>
              <a:spcBef>
                <a:spcPts val="800"/>
              </a:spcBef>
              <a:spcAft>
                <a:spcPts val="0"/>
              </a:spcAft>
              <a:buSzPts val="1800"/>
              <a:buNone/>
            </a:pPr>
            <a:r>
              <a:t/>
            </a:r>
            <a:endParaRPr sz="2867"/>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2ae0f01c9df_4_0"/>
          <p:cNvSpPr txBox="1"/>
          <p:nvPr>
            <p:ph type="ctrTitle"/>
          </p:nvPr>
        </p:nvSpPr>
        <p:spPr>
          <a:xfrm>
            <a:off x="152200" y="93200"/>
            <a:ext cx="4525500" cy="867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a:latin typeface="Raleway"/>
                <a:ea typeface="Raleway"/>
                <a:cs typeface="Raleway"/>
                <a:sym typeface="Raleway"/>
              </a:rPr>
              <a:t>Brainstorming</a:t>
            </a:r>
            <a:endParaRPr b="1">
              <a:latin typeface="Raleway"/>
              <a:ea typeface="Raleway"/>
              <a:cs typeface="Raleway"/>
              <a:sym typeface="Raleway"/>
            </a:endParaRPr>
          </a:p>
        </p:txBody>
      </p:sp>
      <p:sp>
        <p:nvSpPr>
          <p:cNvPr id="82" name="Google Shape;82;g2ae0f01c9df_4_0"/>
          <p:cNvSpPr txBox="1"/>
          <p:nvPr/>
        </p:nvSpPr>
        <p:spPr>
          <a:xfrm>
            <a:off x="1193350" y="961100"/>
            <a:ext cx="8536800" cy="573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latin typeface="Calibri"/>
                <a:ea typeface="Calibri"/>
                <a:cs typeface="Calibri"/>
                <a:sym typeface="Calibri"/>
              </a:rPr>
              <a:t>1. Teaching them basic things of discipline like handwash , classroom cleanliness , behaviour skills by mode of showing videos / short films or practicing by themselves .</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2. Making two teams among student and competing among them to clean the class and corners of the school.</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3.There are no dustbins, so we should allot dustbins in each class to keep the school’s environment clean .</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4. We should educate the Children in the school about the importance of food .</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5.Implementing some disciplinary activities like importance of English language which helps in professional carriers.</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6. Conducting co-curricular activities : taking discipline as a main role such as team Games and some fun games meeting the disciplinary roles and conducting plays ,  dramas , etc .</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7. To maintain attendance of students strictly , taking attendance twice a day .</a:t>
            </a:r>
            <a:endParaRPr b="1" sz="1800">
              <a:latin typeface="Calibri"/>
              <a:ea typeface="Calibri"/>
              <a:cs typeface="Calibri"/>
              <a:sym typeface="Calibri"/>
            </a:endParaRPr>
          </a:p>
          <a:p>
            <a:pPr indent="0" lvl="0" marL="0" rtl="0" algn="l">
              <a:lnSpc>
                <a:spcPct val="115000"/>
              </a:lnSpc>
              <a:spcBef>
                <a:spcPts val="1000"/>
              </a:spcBef>
              <a:spcAft>
                <a:spcPts val="1000"/>
              </a:spcAft>
              <a:buNone/>
            </a:pPr>
            <a:r>
              <a:rPr b="1" lang="en-US" sz="1800">
                <a:latin typeface="Calibri"/>
                <a:ea typeface="Calibri"/>
                <a:cs typeface="Calibri"/>
                <a:sym typeface="Calibri"/>
              </a:rPr>
              <a:t>8. Students must ensure some ground rules and awareness about homework and academics .</a:t>
            </a:r>
            <a:endParaRPr sz="2000">
              <a:solidFill>
                <a:schemeClr val="dk1"/>
              </a:solidFill>
              <a:latin typeface="Barlow Light"/>
              <a:ea typeface="Barlow Light"/>
              <a:cs typeface="Barlow Light"/>
              <a:sym typeface="Barlow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6"/>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t>Generate solution for social Problem</a:t>
            </a:r>
            <a:endParaRPr/>
          </a:p>
        </p:txBody>
      </p:sp>
      <p:sp>
        <p:nvSpPr>
          <p:cNvPr id="88" name="Google Shape;88;p6"/>
          <p:cNvSpPr txBox="1"/>
          <p:nvPr>
            <p:ph idx="1" type="body"/>
          </p:nvPr>
        </p:nvSpPr>
        <p:spPr>
          <a:xfrm>
            <a:off x="483810" y="957942"/>
            <a:ext cx="11446933" cy="5583163"/>
          </a:xfrm>
          <a:prstGeom prst="rect">
            <a:avLst/>
          </a:prstGeom>
          <a:noFill/>
          <a:ln>
            <a:noFill/>
          </a:ln>
        </p:spPr>
        <p:txBody>
          <a:bodyPr anchorCtr="0" anchor="t" bIns="0" lIns="0" spcFirstLastPara="1" rIns="0" wrap="square" tIns="0">
            <a:noAutofit/>
          </a:bodyPr>
          <a:lstStyle/>
          <a:p>
            <a:pPr indent="-457188" lvl="0" marL="609584" rtl="0" algn="l">
              <a:lnSpc>
                <a:spcPct val="110000"/>
              </a:lnSpc>
              <a:spcBef>
                <a:spcPts val="800"/>
              </a:spcBef>
              <a:spcAft>
                <a:spcPts val="0"/>
              </a:spcAft>
              <a:buSzPts val="1800"/>
              <a:buChar char="▸"/>
            </a:pPr>
            <a:r>
              <a:rPr lang="en-US" sz="2800">
                <a:solidFill>
                  <a:srgbClr val="FF0000"/>
                </a:solidFill>
              </a:rPr>
              <a:t>Present the different Ideas generated</a:t>
            </a:r>
            <a:endParaRPr/>
          </a:p>
          <a:p>
            <a:pPr indent="-457188" lvl="0" marL="609585" rtl="0" algn="l">
              <a:lnSpc>
                <a:spcPct val="110000"/>
              </a:lnSpc>
              <a:spcBef>
                <a:spcPts val="800"/>
              </a:spcBef>
              <a:spcAft>
                <a:spcPts val="0"/>
              </a:spcAft>
              <a:buSzPts val="1800"/>
              <a:buChar char="▸"/>
            </a:pPr>
            <a:r>
              <a:rPr lang="en-US" sz="2800">
                <a:solidFill>
                  <a:srgbClr val="FF0000"/>
                </a:solidFill>
              </a:rPr>
              <a:t>Show the finalized Idea</a:t>
            </a:r>
            <a:endParaRPr/>
          </a:p>
          <a:p>
            <a:pPr indent="-342888" lvl="0" marL="609585" rtl="0" algn="l">
              <a:lnSpc>
                <a:spcPct val="110000"/>
              </a:lnSpc>
              <a:spcBef>
                <a:spcPts val="800"/>
              </a:spcBef>
              <a:spcAft>
                <a:spcPts val="0"/>
              </a:spcAft>
              <a:buSzPts val="1800"/>
              <a:buNone/>
            </a:pPr>
            <a:r>
              <a:t/>
            </a:r>
            <a:endParaRPr/>
          </a:p>
        </p:txBody>
      </p:sp>
      <p:pic>
        <p:nvPicPr>
          <p:cNvPr id="89" name="Google Shape;89;p6"/>
          <p:cNvPicPr preferRelativeResize="0"/>
          <p:nvPr/>
        </p:nvPicPr>
        <p:blipFill>
          <a:blip r:embed="rId3">
            <a:alphaModFix/>
          </a:blip>
          <a:stretch>
            <a:fillRect/>
          </a:stretch>
        </p:blipFill>
        <p:spPr>
          <a:xfrm>
            <a:off x="185750" y="957950"/>
            <a:ext cx="11820525" cy="5782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pSp>
        <p:nvGrpSpPr>
          <p:cNvPr id="94" name="Google Shape;94;p7"/>
          <p:cNvGrpSpPr/>
          <p:nvPr/>
        </p:nvGrpSpPr>
        <p:grpSpPr>
          <a:xfrm>
            <a:off x="303144" y="0"/>
            <a:ext cx="7504688" cy="2047495"/>
            <a:chOff x="5180438" y="2136559"/>
            <a:chExt cx="7188407" cy="1892037"/>
          </a:xfrm>
        </p:grpSpPr>
        <p:grpSp>
          <p:nvGrpSpPr>
            <p:cNvPr id="95" name="Google Shape;95;p7"/>
            <p:cNvGrpSpPr/>
            <p:nvPr/>
          </p:nvGrpSpPr>
          <p:grpSpPr>
            <a:xfrm>
              <a:off x="5180438" y="2136559"/>
              <a:ext cx="7188407" cy="1892037"/>
              <a:chOff x="5979135" y="2528711"/>
              <a:chExt cx="5215156" cy="1496539"/>
            </a:xfrm>
          </p:grpSpPr>
          <p:sp>
            <p:nvSpPr>
              <p:cNvPr id="96" name="Google Shape;96;p7"/>
              <p:cNvSpPr/>
              <p:nvPr/>
            </p:nvSpPr>
            <p:spPr>
              <a:xfrm>
                <a:off x="5979135" y="2623611"/>
                <a:ext cx="1420112" cy="1202141"/>
              </a:xfrm>
              <a:prstGeom prst="roundRect">
                <a:avLst>
                  <a:gd fmla="val 12271" name="adj"/>
                </a:avLst>
              </a:prstGeom>
              <a:solidFill>
                <a:schemeClr val="lt1"/>
              </a:solidFill>
              <a:ln cap="flat" cmpd="sng" w="349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7"/>
              <p:cNvSpPr/>
              <p:nvPr/>
            </p:nvSpPr>
            <p:spPr>
              <a:xfrm flipH="1" rot="10800000">
                <a:off x="6533064" y="3825752"/>
                <a:ext cx="231417" cy="199498"/>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7"/>
              <p:cNvSpPr/>
              <p:nvPr/>
            </p:nvSpPr>
            <p:spPr>
              <a:xfrm>
                <a:off x="7189257" y="2528711"/>
                <a:ext cx="331408" cy="331408"/>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grpSp>
            <p:nvGrpSpPr>
              <p:cNvPr id="99" name="Google Shape;99;p7"/>
              <p:cNvGrpSpPr/>
              <p:nvPr/>
            </p:nvGrpSpPr>
            <p:grpSpPr>
              <a:xfrm>
                <a:off x="8263734" y="2702975"/>
                <a:ext cx="2930557" cy="882571"/>
                <a:chOff x="3843240" y="150744"/>
                <a:chExt cx="3295200" cy="992388"/>
              </a:xfrm>
            </p:grpSpPr>
            <p:sp>
              <p:nvSpPr>
                <p:cNvPr id="100" name="Google Shape;100;p7"/>
                <p:cNvSpPr txBox="1"/>
                <p:nvPr/>
              </p:nvSpPr>
              <p:spPr>
                <a:xfrm>
                  <a:off x="4054237" y="940631"/>
                  <a:ext cx="1967400" cy="20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1600" u="none" cap="none" strike="noStrike">
                      <a:solidFill>
                        <a:srgbClr val="000000"/>
                      </a:solidFill>
                      <a:latin typeface="Arial"/>
                      <a:ea typeface="Arial"/>
                      <a:cs typeface="Arial"/>
                      <a:sym typeface="Arial"/>
                    </a:rPr>
                    <a:t>Generate solutions. </a:t>
                  </a:r>
                  <a:endParaRPr/>
                </a:p>
              </p:txBody>
            </p:sp>
            <p:sp>
              <p:nvSpPr>
                <p:cNvPr id="101" name="Google Shape;101;p7"/>
                <p:cNvSpPr txBox="1"/>
                <p:nvPr/>
              </p:nvSpPr>
              <p:spPr>
                <a:xfrm>
                  <a:off x="3843240" y="150744"/>
                  <a:ext cx="3295200" cy="708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800" u="none" cap="none" strike="noStrike">
                      <a:solidFill>
                        <a:schemeClr val="accent3"/>
                      </a:solidFill>
                      <a:latin typeface="Arial"/>
                      <a:ea typeface="Arial"/>
                      <a:cs typeface="Arial"/>
                      <a:sym typeface="Arial"/>
                    </a:rPr>
                    <a:t>Generate solution for social Problem</a:t>
                  </a:r>
                  <a:endParaRPr b="1" i="0" sz="2800" u="none" cap="none" strike="noStrike">
                    <a:solidFill>
                      <a:schemeClr val="accent3"/>
                    </a:solidFill>
                    <a:latin typeface="Arial"/>
                    <a:ea typeface="Arial"/>
                    <a:cs typeface="Arial"/>
                    <a:sym typeface="Arial"/>
                  </a:endParaRPr>
                </a:p>
              </p:txBody>
            </p:sp>
          </p:grpSp>
        </p:grpSp>
        <p:pic>
          <p:nvPicPr>
            <p:cNvPr id="102" name="Google Shape;102;p7"/>
            <p:cNvPicPr preferRelativeResize="0"/>
            <p:nvPr/>
          </p:nvPicPr>
          <p:blipFill rotWithShape="1">
            <a:blip r:embed="rId3">
              <a:alphaModFix/>
            </a:blip>
            <a:srcRect b="0" l="0" r="0" t="0"/>
            <a:stretch/>
          </p:blipFill>
          <p:spPr>
            <a:xfrm>
              <a:off x="5328484" y="2356952"/>
              <a:ext cx="1355468" cy="1355468"/>
            </a:xfrm>
            <a:prstGeom prst="rect">
              <a:avLst/>
            </a:prstGeom>
            <a:noFill/>
            <a:ln>
              <a:noFill/>
            </a:ln>
          </p:spPr>
        </p:pic>
      </p:grpSp>
      <p:pic>
        <p:nvPicPr>
          <p:cNvPr id="103" name="Google Shape;103;p7"/>
          <p:cNvPicPr preferRelativeResize="0"/>
          <p:nvPr/>
        </p:nvPicPr>
        <p:blipFill>
          <a:blip r:embed="rId4">
            <a:alphaModFix/>
          </a:blip>
          <a:stretch>
            <a:fillRect/>
          </a:stretch>
        </p:blipFill>
        <p:spPr>
          <a:xfrm>
            <a:off x="1557650" y="1753125"/>
            <a:ext cx="10421598" cy="5054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nvSpPr>
        <p:spPr>
          <a:xfrm>
            <a:off x="3531740" y="158113"/>
            <a:ext cx="730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grpSp>
        <p:nvGrpSpPr>
          <p:cNvPr id="109" name="Google Shape;109;p5"/>
          <p:cNvGrpSpPr/>
          <p:nvPr/>
        </p:nvGrpSpPr>
        <p:grpSpPr>
          <a:xfrm>
            <a:off x="-1955150" y="158113"/>
            <a:ext cx="7779067" cy="3539652"/>
            <a:chOff x="654486" y="1642682"/>
            <a:chExt cx="7779067" cy="3539652"/>
          </a:xfrm>
        </p:grpSpPr>
        <p:grpSp>
          <p:nvGrpSpPr>
            <p:cNvPr id="110" name="Google Shape;110;p5"/>
            <p:cNvGrpSpPr/>
            <p:nvPr/>
          </p:nvGrpSpPr>
          <p:grpSpPr>
            <a:xfrm>
              <a:off x="654486" y="1642682"/>
              <a:ext cx="7779067" cy="3539652"/>
              <a:chOff x="1837574" y="2528711"/>
              <a:chExt cx="5588349" cy="2738672"/>
            </a:xfrm>
          </p:grpSpPr>
          <p:sp>
            <p:nvSpPr>
              <p:cNvPr id="111" name="Google Shape;111;p5"/>
              <p:cNvSpPr/>
              <p:nvPr/>
            </p:nvSpPr>
            <p:spPr>
              <a:xfrm>
                <a:off x="3544983" y="2623611"/>
                <a:ext cx="1420112" cy="1202141"/>
              </a:xfrm>
              <a:prstGeom prst="roundRect">
                <a:avLst>
                  <a:gd fmla="val 12271" name="adj"/>
                </a:avLst>
              </a:prstGeom>
              <a:solidFill>
                <a:schemeClr val="lt1"/>
              </a:solidFill>
              <a:ln cap="flat" cmpd="sng" w="349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 name="Google Shape;112;p5"/>
              <p:cNvSpPr/>
              <p:nvPr/>
            </p:nvSpPr>
            <p:spPr>
              <a:xfrm flipH="1" rot="10800000">
                <a:off x="4098911" y="3825752"/>
                <a:ext cx="231417" cy="199498"/>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3" name="Google Shape;113;p5"/>
              <p:cNvSpPr/>
              <p:nvPr/>
            </p:nvSpPr>
            <p:spPr>
              <a:xfrm>
                <a:off x="4755104" y="2528711"/>
                <a:ext cx="331408" cy="33140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2</a:t>
                </a:r>
                <a:endParaRPr b="0" i="0" sz="1400" u="none" cap="none" strike="noStrike">
                  <a:solidFill>
                    <a:schemeClr val="lt1"/>
                  </a:solidFill>
                  <a:latin typeface="Arial"/>
                  <a:ea typeface="Arial"/>
                  <a:cs typeface="Arial"/>
                  <a:sym typeface="Arial"/>
                </a:endParaRPr>
              </a:p>
            </p:txBody>
          </p:sp>
          <p:grpSp>
            <p:nvGrpSpPr>
              <p:cNvPr id="114" name="Google Shape;114;p5"/>
              <p:cNvGrpSpPr/>
              <p:nvPr/>
            </p:nvGrpSpPr>
            <p:grpSpPr>
              <a:xfrm>
                <a:off x="1837574" y="4032122"/>
                <a:ext cx="5588349" cy="1235261"/>
                <a:chOff x="-645486" y="1645270"/>
                <a:chExt cx="6283693" cy="1388957"/>
              </a:xfrm>
            </p:grpSpPr>
            <p:sp>
              <p:nvSpPr>
                <p:cNvPr id="115" name="Google Shape;115;p5"/>
                <p:cNvSpPr txBox="1"/>
                <p:nvPr/>
              </p:nvSpPr>
              <p:spPr>
                <a:xfrm>
                  <a:off x="1651307" y="2480510"/>
                  <a:ext cx="1967514" cy="55371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1600" u="none" cap="none" strike="noStrike">
                      <a:solidFill>
                        <a:srgbClr val="000000"/>
                      </a:solidFill>
                      <a:latin typeface="Arial"/>
                      <a:ea typeface="Arial"/>
                      <a:cs typeface="Arial"/>
                      <a:sym typeface="Arial"/>
                    </a:rPr>
                    <a:t>Articulate the problem</a:t>
                  </a:r>
                  <a:r>
                    <a:rPr b="1" i="0" lang="en-US" sz="1400" u="none" cap="none" strike="noStrike">
                      <a:solidFill>
                        <a:srgbClr val="000000"/>
                      </a:solidFill>
                      <a:latin typeface="Arial"/>
                      <a:ea typeface="Arial"/>
                      <a:cs typeface="Arial"/>
                      <a:sym typeface="Arial"/>
                    </a:rPr>
                    <a:t>. </a:t>
                  </a:r>
                  <a:endParaRPr/>
                </a:p>
              </p:txBody>
            </p:sp>
            <p:sp>
              <p:nvSpPr>
                <p:cNvPr id="116" name="Google Shape;116;p5"/>
                <p:cNvSpPr txBox="1"/>
                <p:nvPr/>
              </p:nvSpPr>
              <p:spPr>
                <a:xfrm>
                  <a:off x="-645486" y="1645270"/>
                  <a:ext cx="6283693" cy="74972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800" u="none" cap="none" strike="noStrike">
                      <a:solidFill>
                        <a:schemeClr val="accent2"/>
                      </a:solidFill>
                      <a:latin typeface="Arial"/>
                      <a:ea typeface="Arial"/>
                      <a:cs typeface="Arial"/>
                      <a:sym typeface="Arial"/>
                    </a:rPr>
                    <a:t>Social Problem </a:t>
                  </a:r>
                  <a:br>
                    <a:rPr b="1" i="0" lang="en-US" sz="2800" u="none" cap="none" strike="noStrike">
                      <a:solidFill>
                        <a:schemeClr val="accent2"/>
                      </a:solidFill>
                      <a:latin typeface="Arial"/>
                      <a:ea typeface="Arial"/>
                      <a:cs typeface="Arial"/>
                      <a:sym typeface="Arial"/>
                    </a:rPr>
                  </a:br>
                  <a:r>
                    <a:rPr b="1" i="0" lang="en-US" sz="2800" u="none" cap="none" strike="noStrike">
                      <a:solidFill>
                        <a:schemeClr val="accent2"/>
                      </a:solidFill>
                      <a:latin typeface="Arial"/>
                      <a:ea typeface="Arial"/>
                      <a:cs typeface="Arial"/>
                      <a:sym typeface="Arial"/>
                    </a:rPr>
                    <a:t>articulation</a:t>
                  </a:r>
                  <a:endParaRPr b="1" i="0" sz="1400" u="none" cap="none" strike="noStrike">
                    <a:solidFill>
                      <a:schemeClr val="accent2"/>
                    </a:solidFill>
                    <a:latin typeface="Arial"/>
                    <a:ea typeface="Arial"/>
                    <a:cs typeface="Arial"/>
                    <a:sym typeface="Arial"/>
                  </a:endParaRPr>
                </a:p>
              </p:txBody>
            </p:sp>
          </p:grpSp>
        </p:grpSp>
        <p:pic>
          <p:nvPicPr>
            <p:cNvPr id="117" name="Google Shape;117;p5"/>
            <p:cNvPicPr preferRelativeResize="0"/>
            <p:nvPr/>
          </p:nvPicPr>
          <p:blipFill rotWithShape="1">
            <a:blip r:embed="rId3">
              <a:alphaModFix/>
            </a:blip>
            <a:srcRect b="0" l="0" r="0" t="0"/>
            <a:stretch/>
          </p:blipFill>
          <p:spPr>
            <a:xfrm>
              <a:off x="3272474" y="1841181"/>
              <a:ext cx="1379593" cy="1379593"/>
            </a:xfrm>
            <a:prstGeom prst="rect">
              <a:avLst/>
            </a:prstGeom>
            <a:noFill/>
            <a:ln>
              <a:noFill/>
            </a:ln>
          </p:spPr>
        </p:pic>
      </p:grpSp>
      <p:pic>
        <p:nvPicPr>
          <p:cNvPr id="118" name="Google Shape;118;p5"/>
          <p:cNvPicPr preferRelativeResize="0"/>
          <p:nvPr/>
        </p:nvPicPr>
        <p:blipFill>
          <a:blip r:embed="rId4">
            <a:alphaModFix/>
          </a:blip>
          <a:stretch>
            <a:fillRect/>
          </a:stretch>
        </p:blipFill>
        <p:spPr>
          <a:xfrm>
            <a:off x="3531750" y="264326"/>
            <a:ext cx="8561301" cy="59340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2">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2023-02-15T08:42:32Z</dcterms:created>
  <dc:creator>Unnati Koppikar</dc:creator>
</cp:coreProperties>
</file>